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2" r:id="rId1"/>
    <p:sldMasterId id="2147483745" r:id="rId2"/>
    <p:sldMasterId id="2147483805" r:id="rId3"/>
    <p:sldMasterId id="2147483660" r:id="rId4"/>
  </p:sldMasterIdLst>
  <p:notesMasterIdLst>
    <p:notesMasterId r:id="rId17"/>
  </p:notesMasterIdLst>
  <p:sldIdLst>
    <p:sldId id="10881" r:id="rId5"/>
    <p:sldId id="2147481373" r:id="rId6"/>
    <p:sldId id="2147481374" r:id="rId7"/>
    <p:sldId id="10871" r:id="rId8"/>
    <p:sldId id="2147481376" r:id="rId9"/>
    <p:sldId id="2147481377" r:id="rId10"/>
    <p:sldId id="2147481379" r:id="rId11"/>
    <p:sldId id="10874" r:id="rId12"/>
    <p:sldId id="2147481371" r:id="rId13"/>
    <p:sldId id="2147481378" r:id="rId14"/>
    <p:sldId id="2147481380" r:id="rId15"/>
    <p:sldId id="2147481381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FFF"/>
    <a:srgbClr val="F8C2FC"/>
    <a:srgbClr val="FF00FF"/>
    <a:srgbClr val="E98300"/>
    <a:srgbClr val="18252E"/>
    <a:srgbClr val="243746"/>
    <a:srgbClr val="1D546A"/>
    <a:srgbClr val="125858"/>
    <a:srgbClr val="004165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EE0F4C3-B601-9D5E-B336-B3B2D3492E0F}" v="66" dt="2024-05-20T16:05:37.612"/>
    <p1510:client id="{F55A5E9D-5EA2-425D-85DC-4DF353B6F6BE}" v="150" dt="2024-05-20T16:42:24.9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30" d="100"/>
          <a:sy n="130" d="100"/>
        </p:scale>
        <p:origin x="1374" y="4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F1CC7-4556-4E40-9C49-BE2EF51AEA62}" type="datetimeFigureOut">
              <a:rPr lang="en-US" smtClean="0"/>
              <a:t>3/24/2026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B1F6FC-D539-4301-9ADF-578E2A5930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8544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4435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77734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555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1628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3780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265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2307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10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83745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5298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from the slide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B39CB9F-518B-4160-9289-638A5019AC60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61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39"/>
            <a:ext cx="12192000" cy="6069061"/>
          </a:xfrm>
          <a:prstGeom prst="rect">
            <a:avLst/>
          </a:prstGeom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err="1"/>
              <a:t>Add</a:t>
            </a:r>
            <a:r>
              <a:rPr lang="sv-SE"/>
              <a:t> </a:t>
            </a:r>
            <a:r>
              <a:rPr lang="sv-SE" err="1"/>
              <a:t>slide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5889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56B3B3-6870-F2F7-E88C-F9DDE2C800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F98FB2-E7A3-B211-A173-DA697D2A6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485606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 userDrawn="1"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785041"/>
            <a:ext cx="12192000" cy="6072961"/>
          </a:xfrm>
          <a:prstGeom prst="rect">
            <a:avLst/>
          </a:prstGeom>
          <a:solidFill>
            <a:srgbClr val="243746"/>
          </a:solidFill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1500" baseline="0"/>
            </a:lvl1pPr>
          </a:lstStyle>
          <a:p>
            <a:r>
              <a:rPr lang="sv-SE" err="1"/>
              <a:t>Add</a:t>
            </a:r>
            <a:r>
              <a:rPr lang="sv-SE"/>
              <a:t> </a:t>
            </a:r>
            <a:r>
              <a:rPr lang="sv-SE" err="1"/>
              <a:t>slide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8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177742" indent="-177742">
              <a:buFont typeface="Arial" charset="0"/>
              <a:buChar char="•"/>
              <a:defRPr lang="en-US" sz="1800" smtClean="0">
                <a:solidFill>
                  <a:schemeClr val="bg1"/>
                </a:solidFill>
              </a:defRPr>
            </a:lvl1pPr>
            <a:lvl2pPr marL="382931" indent="-141743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2pPr>
            <a:lvl3pPr marL="660118" indent="-141743">
              <a:buFont typeface="Arial" charset="0"/>
              <a:buChar char="•"/>
              <a:defRPr lang="en-US" sz="1400" smtClean="0">
                <a:solidFill>
                  <a:schemeClr val="bg1"/>
                </a:solidFill>
              </a:defRPr>
            </a:lvl3pPr>
            <a:lvl4pPr marL="931004" indent="-99446">
              <a:buFont typeface="Arial" charset="0"/>
              <a:buChar char="•"/>
              <a:defRPr lang="en-US" sz="1200" smtClean="0">
                <a:solidFill>
                  <a:schemeClr val="bg1"/>
                </a:solidFill>
              </a:defRPr>
            </a:lvl4pPr>
            <a:lvl5pPr marL="1209540" indent="-99446">
              <a:buFont typeface="Arial" charset="0"/>
              <a:buChar char="•"/>
              <a:defRPr lang="en-GB"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err="1"/>
              <a:t>Add</a:t>
            </a:r>
            <a:r>
              <a:rPr lang="sv-SE"/>
              <a:t> text </a:t>
            </a:r>
            <a:r>
              <a:rPr lang="sv-SE" err="1"/>
              <a:t>here</a:t>
            </a:r>
            <a:endParaRPr lang="sv-SE"/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8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177742" indent="-177742">
              <a:buFont typeface="Arial" charset="0"/>
              <a:buChar char="•"/>
              <a:defRPr lang="en-US" sz="1800" smtClean="0">
                <a:solidFill>
                  <a:schemeClr val="bg1"/>
                </a:solidFill>
              </a:defRPr>
            </a:lvl1pPr>
            <a:lvl2pPr marL="382931" indent="-141743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2pPr>
            <a:lvl3pPr marL="660118" indent="-141743">
              <a:buFont typeface="Arial" charset="0"/>
              <a:buChar char="•"/>
              <a:defRPr lang="en-US" sz="1400" smtClean="0">
                <a:solidFill>
                  <a:schemeClr val="bg1"/>
                </a:solidFill>
              </a:defRPr>
            </a:lvl3pPr>
            <a:lvl4pPr marL="931004" indent="-99446">
              <a:buFont typeface="Arial" charset="0"/>
              <a:buChar char="•"/>
              <a:defRPr lang="en-US" sz="1200" smtClean="0">
                <a:solidFill>
                  <a:schemeClr val="bg1"/>
                </a:solidFill>
              </a:defRPr>
            </a:lvl4pPr>
            <a:lvl5pPr marL="1209540" indent="-99446">
              <a:buFont typeface="Arial" charset="0"/>
              <a:buChar char="•"/>
              <a:defRPr lang="en-GB"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err="1"/>
              <a:t>Add</a:t>
            </a:r>
            <a:r>
              <a:rPr lang="sv-SE"/>
              <a:t> text </a:t>
            </a:r>
            <a:r>
              <a:rPr lang="sv-SE" err="1"/>
              <a:t>here</a:t>
            </a:r>
            <a:endParaRPr lang="sv-SE"/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108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tshållare för text 2"/>
          <p:cNvSpPr>
            <a:spLocks noGrp="1"/>
          </p:cNvSpPr>
          <p:nvPr>
            <p:ph type="body" sz="quarter" idx="12" hasCustomPrompt="1"/>
          </p:nvPr>
        </p:nvSpPr>
        <p:spPr>
          <a:xfrm>
            <a:off x="623392" y="6414105"/>
            <a:ext cx="6912504" cy="315416"/>
          </a:xfrm>
        </p:spPr>
        <p:txBody>
          <a:bodyPr/>
          <a:lstStyle>
            <a:lvl1pPr>
              <a:defRPr sz="1200" baseline="0"/>
            </a:lvl1pPr>
          </a:lstStyle>
          <a:p>
            <a:pPr marL="457189" marR="0" lvl="0" indent="-457189" algn="l" defTabSz="60958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/>
              <a:t>Presentation name</a:t>
            </a:r>
          </a:p>
        </p:txBody>
      </p:sp>
      <p:sp>
        <p:nvSpPr>
          <p:cNvPr id="3" name="Rubrik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180A9B-777C-257C-2DCC-44736460F5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784760"/>
            <a:ext cx="12192000" cy="6073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786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left + Picture right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5"/>
            <a:ext cx="9230816" cy="470817"/>
          </a:xfrm>
        </p:spPr>
        <p:txBody>
          <a:bodyPr/>
          <a:lstStyle>
            <a:lvl1pPr>
              <a:defRPr sz="2000" baseline="0">
                <a:latin typeface="Source Sans Pro" panose="020B0503030403020204" pitchFamily="34" charset="0"/>
                <a:ea typeface="Source Sans Pro" panose="020B0503030403020204" pitchFamily="34" charset="0"/>
              </a:defRPr>
            </a:lvl1pPr>
          </a:lstStyle>
          <a:p>
            <a:r>
              <a:rPr lang="sv-SE" dirty="0"/>
              <a:t>Add slide headline</a:t>
            </a:r>
          </a:p>
        </p:txBody>
      </p:sp>
      <p:cxnSp>
        <p:nvCxnSpPr>
          <p:cNvPr id="18" name="Rak 17"/>
          <p:cNvCxnSpPr>
            <a:cxnSpLocks/>
          </p:cNvCxnSpPr>
          <p:nvPr/>
        </p:nvCxnSpPr>
        <p:spPr>
          <a:xfrm>
            <a:off x="-88490" y="785037"/>
            <a:ext cx="1228049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79410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3">
            <a:extLst>
              <a:ext uri="{FF2B5EF4-FFF2-40B4-BE49-F238E27FC236}">
                <a16:creationId xmlns:a16="http://schemas.microsoft.com/office/drawing/2014/main" id="{5721D7A1-AB61-5980-8B5C-08AF8DDC8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914400"/>
          </a:xfrm>
          <a:prstGeom prst="rect">
            <a:avLst/>
          </a:prstGeom>
        </p:spPr>
      </p:pic>
      <p:sp>
        <p:nvSpPr>
          <p:cNvPr id="6" name="Title">
            <a:extLst>
              <a:ext uri="{FF2B5EF4-FFF2-40B4-BE49-F238E27FC236}">
                <a16:creationId xmlns:a16="http://schemas.microsoft.com/office/drawing/2014/main" id="{A37FE6A3-472C-BCB8-456F-EC37475E3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397" y="221791"/>
            <a:ext cx="9230816" cy="470817"/>
          </a:xfrm>
        </p:spPr>
        <p:txBody>
          <a:bodyPr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Add slide headline</a:t>
            </a:r>
          </a:p>
        </p:txBody>
      </p:sp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53A4977C-1DB0-DE49-37DA-038BB802BF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671" y="221791"/>
            <a:ext cx="1524003" cy="545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30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Bullets graphit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objekt 1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85038"/>
            <a:ext cx="12192000" cy="6069065"/>
          </a:xfrm>
          <a:prstGeom prst="rect">
            <a:avLst/>
          </a:prstGeom>
          <a:ln>
            <a:noFill/>
          </a:ln>
        </p:spPr>
      </p:pic>
      <p:sp>
        <p:nvSpPr>
          <p:cNvPr id="10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5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err="1"/>
              <a:t>Add</a:t>
            </a:r>
            <a:r>
              <a:rPr lang="sv-SE"/>
              <a:t> </a:t>
            </a:r>
            <a:r>
              <a:rPr lang="sv-SE" err="1"/>
              <a:t>slide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  <p:sp>
        <p:nvSpPr>
          <p:cNvPr id="20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3" y="1084153"/>
            <a:ext cx="11207499" cy="510883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236994" indent="-236994">
              <a:buFont typeface="Arial" charset="0"/>
              <a:buChar char="•"/>
              <a:defRPr lang="en-US" sz="2400" smtClean="0">
                <a:solidFill>
                  <a:schemeClr val="bg1"/>
                </a:solidFill>
              </a:defRPr>
            </a:lvl1pPr>
            <a:lvl2pPr marL="510587" indent="-188995">
              <a:buFont typeface="Arial" charset="0"/>
              <a:buChar char="•"/>
              <a:defRPr lang="en-US" sz="2000" smtClean="0">
                <a:solidFill>
                  <a:schemeClr val="bg1"/>
                </a:solidFill>
              </a:defRPr>
            </a:lvl2pPr>
            <a:lvl3pPr marL="880178" indent="-188995">
              <a:buFont typeface="Arial" charset="0"/>
              <a:buChar char="•"/>
              <a:defRPr lang="en-US" sz="1800" smtClean="0">
                <a:solidFill>
                  <a:schemeClr val="bg1"/>
                </a:solidFill>
              </a:defRPr>
            </a:lvl3pPr>
            <a:lvl4pPr marL="1241369" indent="-132597">
              <a:buFont typeface="Arial" charset="0"/>
              <a:buChar char="•"/>
              <a:defRPr lang="en-US" sz="1600" smtClean="0">
                <a:solidFill>
                  <a:schemeClr val="bg1"/>
                </a:solidFill>
              </a:defRPr>
            </a:lvl4pPr>
            <a:lvl5pPr marL="1612760" indent="-132597">
              <a:buFont typeface="Arial" charset="0"/>
              <a:buChar char="•"/>
              <a:defRPr lang="en-GB"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err="1"/>
              <a:t>Add</a:t>
            </a:r>
            <a:r>
              <a:rPr lang="sv-SE"/>
              <a:t> text </a:t>
            </a:r>
            <a:r>
              <a:rPr lang="sv-SE" err="1"/>
              <a:t>here</a:t>
            </a:r>
            <a:endParaRPr lang="sv-SE"/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pic>
        <p:nvPicPr>
          <p:cNvPr id="2" name="Bildobjekt 10">
            <a:extLst>
              <a:ext uri="{FF2B5EF4-FFF2-40B4-BE49-F238E27FC236}">
                <a16:creationId xmlns:a16="http://schemas.microsoft.com/office/drawing/2014/main" id="{250B30F0-E0BA-7A3B-8D66-80F6AAF7B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  <a:solidFill>
            <a:srgbClr val="18252E"/>
          </a:solidFill>
        </p:spPr>
      </p:pic>
    </p:spTree>
    <p:extLst>
      <p:ext uri="{BB962C8B-B14F-4D97-AF65-F5344CB8AC3E}">
        <p14:creationId xmlns:p14="http://schemas.microsoft.com/office/powerpoint/2010/main" val="3748801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13">
            <a:extLst>
              <a:ext uri="{FF2B5EF4-FFF2-40B4-BE49-F238E27FC236}">
                <a16:creationId xmlns:a16="http://schemas.microsoft.com/office/drawing/2014/main" id="{5721D7A1-AB61-5980-8B5C-08AF8DDC8E1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14399"/>
            <a:ext cx="12192000" cy="5943599"/>
          </a:xfrm>
          <a:prstGeom prst="rect">
            <a:avLst/>
          </a:prstGeom>
        </p:spPr>
      </p:pic>
      <p:sp>
        <p:nvSpPr>
          <p:cNvPr id="6" name="Title">
            <a:extLst>
              <a:ext uri="{FF2B5EF4-FFF2-40B4-BE49-F238E27FC236}">
                <a16:creationId xmlns:a16="http://schemas.microsoft.com/office/drawing/2014/main" id="{A37FE6A3-472C-BCB8-456F-EC37475E3A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7397" y="221791"/>
            <a:ext cx="9230816" cy="470817"/>
          </a:xfrm>
        </p:spPr>
        <p:txBody>
          <a:bodyPr/>
          <a:lstStyle>
            <a:lvl1pPr>
              <a:defRPr sz="24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Add slide headline</a:t>
            </a:r>
          </a:p>
        </p:txBody>
      </p:sp>
    </p:spTree>
    <p:extLst>
      <p:ext uri="{BB962C8B-B14F-4D97-AF65-F5344CB8AC3E}">
        <p14:creationId xmlns:p14="http://schemas.microsoft.com/office/powerpoint/2010/main" val="106527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2 bullets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Bildobjekt 22"/>
          <p:cNvPicPr>
            <a:picLocks noChangeAspect="1"/>
          </p:cNvPicPr>
          <p:nvPr/>
        </p:nvPicPr>
        <p:blipFill rotWithShape="1"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7381" y="785039"/>
            <a:ext cx="11664619" cy="5557535"/>
          </a:xfrm>
          <a:prstGeom prst="rect">
            <a:avLst/>
          </a:prstGeom>
        </p:spPr>
      </p:pic>
      <p:sp>
        <p:nvSpPr>
          <p:cNvPr id="15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sv-SE" err="1"/>
              <a:t>Add</a:t>
            </a:r>
            <a:r>
              <a:rPr lang="sv-SE"/>
              <a:t> </a:t>
            </a:r>
            <a:r>
              <a:rPr lang="sv-SE" err="1"/>
              <a:t>slide</a:t>
            </a:r>
            <a:r>
              <a:rPr lang="sv-SE"/>
              <a:t> </a:t>
            </a:r>
            <a:r>
              <a:rPr lang="sv-SE" err="1"/>
              <a:t>headline</a:t>
            </a:r>
            <a:endParaRPr lang="sv-SE"/>
          </a:p>
        </p:txBody>
      </p:sp>
      <p:cxnSp>
        <p:nvCxnSpPr>
          <p:cNvPr id="16" name="Rak 15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"/>
          <p:cNvSpPr>
            <a:spLocks noGrp="1"/>
          </p:cNvSpPr>
          <p:nvPr>
            <p:ph type="body" sz="quarter" idx="14" hasCustomPrompt="1"/>
          </p:nvPr>
        </p:nvSpPr>
        <p:spPr>
          <a:xfrm>
            <a:off x="719404" y="1084156"/>
            <a:ext cx="5376597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err="1"/>
              <a:t>Add</a:t>
            </a:r>
            <a:r>
              <a:rPr lang="sv-SE"/>
              <a:t> text </a:t>
            </a:r>
            <a:r>
              <a:rPr lang="sv-SE" err="1"/>
              <a:t>here</a:t>
            </a:r>
            <a:endParaRPr lang="sv-SE"/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25" name="Text Placeholder"/>
          <p:cNvSpPr>
            <a:spLocks noGrp="1"/>
          </p:cNvSpPr>
          <p:nvPr>
            <p:ph type="body" sz="quarter" idx="15" hasCustomPrompt="1"/>
          </p:nvPr>
        </p:nvSpPr>
        <p:spPr>
          <a:xfrm>
            <a:off x="6471253" y="1084156"/>
            <a:ext cx="5455648" cy="5033145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rmAutofit/>
          </a:bodyPr>
          <a:lstStyle>
            <a:lvl1pPr marL="236989" indent="-236989">
              <a:buFont typeface="Arial" charset="0"/>
              <a:buChar char="•"/>
              <a:defRPr lang="en-US" sz="2400" smtClean="0"/>
            </a:lvl1pPr>
            <a:lvl2pPr marL="510574" indent="-188990">
              <a:buFont typeface="Arial" charset="0"/>
              <a:buChar char="•"/>
              <a:defRPr lang="en-US" sz="2133" smtClean="0"/>
            </a:lvl2pPr>
            <a:lvl3pPr marL="880157" indent="-188990">
              <a:buFont typeface="Arial" charset="0"/>
              <a:buChar char="•"/>
              <a:defRPr lang="en-US" sz="1867" smtClean="0"/>
            </a:lvl3pPr>
            <a:lvl4pPr marL="1241338" indent="-132594">
              <a:buFont typeface="Arial" charset="0"/>
              <a:buChar char="•"/>
              <a:defRPr lang="en-US" sz="1600" smtClean="0"/>
            </a:lvl4pPr>
            <a:lvl5pPr marL="1612720" indent="-132594">
              <a:buFont typeface="Arial" charset="0"/>
              <a:buChar char="•"/>
              <a:defRPr lang="en-GB" sz="1600"/>
            </a:lvl5pPr>
          </a:lstStyle>
          <a:p>
            <a:pPr lvl="0"/>
            <a:r>
              <a:rPr lang="sv-SE" err="1"/>
              <a:t>Add</a:t>
            </a:r>
            <a:r>
              <a:rPr lang="sv-SE"/>
              <a:t> text </a:t>
            </a:r>
            <a:r>
              <a:rPr lang="sv-SE" err="1"/>
              <a:t>here</a:t>
            </a:r>
            <a:endParaRPr lang="sv-SE"/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F9BCB7-4691-44B0-A3BE-93E0718ADB2A}"/>
              </a:ext>
            </a:extLst>
          </p:cNvPr>
          <p:cNvSpPr/>
          <p:nvPr userDrawn="1"/>
        </p:nvSpPr>
        <p:spPr>
          <a:xfrm>
            <a:off x="1" y="785037"/>
            <a:ext cx="12192000" cy="6069063"/>
          </a:xfrm>
          <a:prstGeom prst="rect">
            <a:avLst/>
          </a:prstGeom>
          <a:solidFill>
            <a:srgbClr val="004C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black and green logo&#10;&#10;Description automatically generated">
            <a:extLst>
              <a:ext uri="{FF2B5EF4-FFF2-40B4-BE49-F238E27FC236}">
                <a16:creationId xmlns:a16="http://schemas.microsoft.com/office/drawing/2014/main" id="{E8E832AB-6F11-1CA8-FB88-9492E6620E9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1245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/>
              <a:t>Add </a:t>
            </a:r>
            <a:r>
              <a:rPr lang="de-DE" err="1"/>
              <a:t>slide</a:t>
            </a:r>
            <a:r>
              <a:rPr lang="de-DE"/>
              <a:t> </a:t>
            </a:r>
            <a:r>
              <a:rPr lang="de-DE" err="1"/>
              <a:t>headline</a:t>
            </a:r>
            <a:endParaRPr lang="de-DE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/>
              <a:t>Add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DB3A394-6297-F3F3-DF18-2B920950D0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8" y="0"/>
            <a:ext cx="121864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2288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432529B-64B2-A1C1-A74B-158012D1F9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780863"/>
            <a:ext cx="12192000" cy="6073240"/>
          </a:xfrm>
          <a:prstGeom prst="rect">
            <a:avLst/>
          </a:prstGeom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/>
              <a:t>Add </a:t>
            </a:r>
            <a:r>
              <a:rPr lang="de-DE" err="1"/>
              <a:t>slide</a:t>
            </a:r>
            <a:r>
              <a:rPr lang="de-DE"/>
              <a:t> </a:t>
            </a:r>
            <a:r>
              <a:rPr lang="de-DE" err="1"/>
              <a:t>headline</a:t>
            </a:r>
            <a:endParaRPr lang="de-DE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/>
              <a:t>Add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A black and green logo&#10;&#10;Description automatically generated">
            <a:extLst>
              <a:ext uri="{FF2B5EF4-FFF2-40B4-BE49-F238E27FC236}">
                <a16:creationId xmlns:a16="http://schemas.microsoft.com/office/drawing/2014/main" id="{416A11CD-4D0F-E178-776D-BC1F3A6F384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5698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Header + Text box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/>
              <a:t>Add </a:t>
            </a:r>
            <a:r>
              <a:rPr lang="de-DE" err="1"/>
              <a:t>slide</a:t>
            </a:r>
            <a:r>
              <a:rPr lang="de-DE"/>
              <a:t> </a:t>
            </a:r>
            <a:r>
              <a:rPr lang="de-DE" err="1"/>
              <a:t>headline</a:t>
            </a:r>
            <a:endParaRPr lang="de-DE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521531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/>
              <a:t>Add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cxnSp>
        <p:nvCxnSpPr>
          <p:cNvPr id="20" name="Rak 19"/>
          <p:cNvCxnSpPr/>
          <p:nvPr/>
        </p:nvCxnSpPr>
        <p:spPr>
          <a:xfrm>
            <a:off x="527381" y="785037"/>
            <a:ext cx="11664619" cy="0"/>
          </a:xfrm>
          <a:prstGeom prst="line">
            <a:avLst/>
          </a:prstGeom>
          <a:ln w="3175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4DB3A394-6297-F3F3-DF18-2B920950D0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" b="11446"/>
          <a:stretch/>
        </p:blipFill>
        <p:spPr>
          <a:xfrm>
            <a:off x="0" y="785036"/>
            <a:ext cx="12186432" cy="6072957"/>
          </a:xfrm>
          <a:prstGeom prst="rect">
            <a:avLst/>
          </a:prstGeom>
        </p:spPr>
      </p:pic>
      <p:pic>
        <p:nvPicPr>
          <p:cNvPr id="4" name="Picture 3" descr="A black and green logo&#10;&#10;Description automatically generated">
            <a:extLst>
              <a:ext uri="{FF2B5EF4-FFF2-40B4-BE49-F238E27FC236}">
                <a16:creationId xmlns:a16="http://schemas.microsoft.com/office/drawing/2014/main" id="{CE67AF89-EAFB-C5D8-B5EB-13842AFCBF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5375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green logo&#10;&#10;Description automatically generated">
            <a:extLst>
              <a:ext uri="{FF2B5EF4-FFF2-40B4-BE49-F238E27FC236}">
                <a16:creationId xmlns:a16="http://schemas.microsoft.com/office/drawing/2014/main" id="{6EAAA23D-4572-CD3C-9473-2A30CB3002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9013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Header + Text box cloud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/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785039"/>
            <a:ext cx="12192000" cy="6072961"/>
          </a:xfrm>
          <a:prstGeom prst="rect">
            <a:avLst/>
          </a:prstGeom>
          <a:solidFill>
            <a:srgbClr val="18252E"/>
          </a:solidFill>
        </p:spPr>
      </p:pic>
      <p:sp>
        <p:nvSpPr>
          <p:cNvPr id="14" name="Title"/>
          <p:cNvSpPr>
            <a:spLocks noGrp="1"/>
          </p:cNvSpPr>
          <p:nvPr>
            <p:ph type="title" hasCustomPrompt="1"/>
          </p:nvPr>
        </p:nvSpPr>
        <p:spPr>
          <a:xfrm>
            <a:off x="623392" y="214466"/>
            <a:ext cx="9230816" cy="470817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lang="de-DE"/>
              <a:t>Add </a:t>
            </a:r>
            <a:r>
              <a:rPr lang="de-DE" err="1"/>
              <a:t>slide</a:t>
            </a:r>
            <a:r>
              <a:rPr lang="de-DE"/>
              <a:t> </a:t>
            </a:r>
            <a:r>
              <a:rPr lang="de-DE" err="1"/>
              <a:t>headline</a:t>
            </a:r>
            <a:endParaRPr lang="de-DE"/>
          </a:p>
        </p:txBody>
      </p:sp>
      <p:sp>
        <p:nvSpPr>
          <p:cNvPr id="18" name="Text Placeholder"/>
          <p:cNvSpPr>
            <a:spLocks noGrp="1"/>
          </p:cNvSpPr>
          <p:nvPr>
            <p:ph type="body" sz="quarter" idx="11" hasCustomPrompt="1"/>
          </p:nvPr>
        </p:nvSpPr>
        <p:spPr>
          <a:xfrm>
            <a:off x="719404" y="1082469"/>
            <a:ext cx="11207499" cy="5117755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de-DE"/>
              <a:t>Add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here</a:t>
            </a:r>
            <a:endParaRPr lang="de-DE"/>
          </a:p>
        </p:txBody>
      </p:sp>
      <p:cxnSp>
        <p:nvCxnSpPr>
          <p:cNvPr id="19" name="Rak 18"/>
          <p:cNvCxnSpPr>
            <a:cxnSpLocks/>
          </p:cNvCxnSpPr>
          <p:nvPr/>
        </p:nvCxnSpPr>
        <p:spPr>
          <a:xfrm>
            <a:off x="0" y="785037"/>
            <a:ext cx="12192000" cy="0"/>
          </a:xfrm>
          <a:prstGeom prst="line">
            <a:avLst/>
          </a:prstGeom>
          <a:ln w="3175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A black and green logo&#10;&#10;Description automatically generated">
            <a:extLst>
              <a:ext uri="{FF2B5EF4-FFF2-40B4-BE49-F238E27FC236}">
                <a16:creationId xmlns:a16="http://schemas.microsoft.com/office/drawing/2014/main" id="{A2B1251B-A8DC-DF11-672A-6BB23CD3DBF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475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oleObject" Target="../embeddings/oleObject1.bin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/>
              <a:t>Click here to edit format</a:t>
            </a:r>
            <a:endParaRPr lang="sv-SE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  <a:endParaRPr lang="sv-SE"/>
          </a:p>
        </p:txBody>
      </p:sp>
      <p:pic>
        <p:nvPicPr>
          <p:cNvPr id="4" name="Picture 3" descr="A black and green logo&#10;&#10;Description automatically generated">
            <a:extLst>
              <a:ext uri="{FF2B5EF4-FFF2-40B4-BE49-F238E27FC236}">
                <a16:creationId xmlns:a16="http://schemas.microsoft.com/office/drawing/2014/main" id="{13550531-7434-594F-4A47-39818E42A4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1701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0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/>
              <a:t>Click here to edit format</a:t>
            </a:r>
            <a:endParaRPr lang="sv-SE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  <a:endParaRPr lang="sv-SE"/>
          </a:p>
        </p:txBody>
      </p:sp>
      <p:pic>
        <p:nvPicPr>
          <p:cNvPr id="3" name="Picture 2" descr="A black and green logo&#10;&#10;Description automatically generated">
            <a:extLst>
              <a:ext uri="{FF2B5EF4-FFF2-40B4-BE49-F238E27FC236}">
                <a16:creationId xmlns:a16="http://schemas.microsoft.com/office/drawing/2014/main" id="{585893EE-03A6-A2EA-83EA-C02713A6F8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763EB3-B58E-76F5-94B6-66CB3E25CF51}"/>
              </a:ext>
            </a:extLst>
          </p:cNvPr>
          <p:cNvSpPr/>
          <p:nvPr userDrawn="1"/>
        </p:nvSpPr>
        <p:spPr>
          <a:xfrm>
            <a:off x="1" y="927947"/>
            <a:ext cx="12192000" cy="5930053"/>
          </a:xfrm>
          <a:prstGeom prst="rect">
            <a:avLst/>
          </a:prstGeom>
          <a:solidFill>
            <a:srgbClr val="2437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0" r:id="rId1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42"/>
            <a:ext cx="9230816" cy="470817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r>
              <a:rPr lang="en-US"/>
              <a:t>Click here to edit format</a:t>
            </a:r>
            <a:endParaRPr lang="sv-SE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5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  <a:endParaRPr lang="sv-SE"/>
          </a:p>
        </p:txBody>
      </p:sp>
      <p:pic>
        <p:nvPicPr>
          <p:cNvPr id="3" name="Picture 2" descr="A black and green logo&#10;&#10;Description automatically generated">
            <a:extLst>
              <a:ext uri="{FF2B5EF4-FFF2-40B4-BE49-F238E27FC236}">
                <a16:creationId xmlns:a16="http://schemas.microsoft.com/office/drawing/2014/main" id="{CFB9FFDC-0AAF-66EA-01EF-A6186993D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06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</p:sldLayoutIdLst>
  <p:hf hdr="0" dt="0"/>
  <p:txStyles>
    <p:titleStyle>
      <a:lvl1pPr algn="l" defTabSz="609570" rtl="0" eaLnBrk="1" fontAlgn="base" hangingPunct="1">
        <a:spcBef>
          <a:spcPct val="0"/>
        </a:spcBef>
        <a:spcAft>
          <a:spcPct val="0"/>
        </a:spcAft>
        <a:defRPr sz="2000" b="0" i="0" u="none" kern="1200" cap="none" baseline="0">
          <a:solidFill>
            <a:schemeClr val="tx1"/>
          </a:solidFill>
          <a:latin typeface="+mn-lt"/>
          <a:ea typeface="+mj-ea"/>
          <a:cs typeface="+mj-cs"/>
        </a:defRPr>
      </a:lvl1pPr>
      <a:lvl2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7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40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09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278" algn="l" defTabSz="609570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867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indent="0" algn="l" defTabSz="609570" rtl="0" eaLnBrk="1" fontAlgn="base" hangingPunct="1">
        <a:spcBef>
          <a:spcPct val="20000"/>
        </a:spcBef>
        <a:spcAft>
          <a:spcPct val="0"/>
        </a:spcAft>
        <a:buFontTx/>
        <a:buNone/>
        <a:defRPr sz="14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63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609570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6095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FDCD99F-C04A-6158-B065-74B5462EF85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3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4" imgW="233" imgH="233" progId="TCLayout.ActiveDocument.1">
                  <p:embed/>
                </p:oleObj>
              </mc:Choice>
              <mc:Fallback>
                <p:oleObj name="think-cell Slide" r:id="rId14" imgW="233" imgH="233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FFDCD99F-C04A-6158-B065-74B5462EF85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609600" y="164638"/>
            <a:ext cx="9230816" cy="47081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here to edit format</a:t>
            </a:r>
            <a:endParaRPr lang="sv-SE"/>
          </a:p>
        </p:txBody>
      </p:sp>
      <p:sp>
        <p:nvSpPr>
          <p:cNvPr id="1027" name="Platshållare för text 2"/>
          <p:cNvSpPr>
            <a:spLocks noGrp="1"/>
          </p:cNvSpPr>
          <p:nvPr>
            <p:ph type="body" idx="1"/>
          </p:nvPr>
        </p:nvSpPr>
        <p:spPr bwMode="auto">
          <a:xfrm>
            <a:off x="609600" y="1028734"/>
            <a:ext cx="10972800" cy="5097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Level 1</a:t>
            </a:r>
          </a:p>
          <a:p>
            <a:pPr lvl="1"/>
            <a:r>
              <a:rPr lang="en-US"/>
              <a:t>Level 2</a:t>
            </a:r>
          </a:p>
          <a:p>
            <a:pPr lvl="2"/>
            <a:r>
              <a:rPr lang="en-US"/>
              <a:t>Level 3</a:t>
            </a:r>
          </a:p>
          <a:p>
            <a:pPr lvl="3"/>
            <a:r>
              <a:rPr lang="en-US"/>
              <a:t>Level 4</a:t>
            </a:r>
          </a:p>
          <a:p>
            <a:pPr lvl="4"/>
            <a:r>
              <a:rPr lang="en-US"/>
              <a:t>Level 5</a:t>
            </a:r>
            <a:endParaRPr lang="sv-SE"/>
          </a:p>
        </p:txBody>
      </p:sp>
      <p:pic>
        <p:nvPicPr>
          <p:cNvPr id="3" name="Picture 2" descr="A black and green logo&#10;&#10;Description automatically generated">
            <a:extLst>
              <a:ext uri="{FF2B5EF4-FFF2-40B4-BE49-F238E27FC236}">
                <a16:creationId xmlns:a16="http://schemas.microsoft.com/office/drawing/2014/main" id="{272F4C5D-4072-89C1-D07B-C34EF091902C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2898" y="143847"/>
            <a:ext cx="1524003" cy="59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1122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8" r:id="rId1"/>
    <p:sldLayoutId id="2147483687" r:id="rId2"/>
    <p:sldLayoutId id="2147483844" r:id="rId3"/>
    <p:sldLayoutId id="2147483673" r:id="rId4"/>
    <p:sldLayoutId id="2147483665" r:id="rId5"/>
    <p:sldLayoutId id="2147483989" r:id="rId6"/>
    <p:sldLayoutId id="2147483990" r:id="rId7"/>
    <p:sldLayoutId id="2147483991" r:id="rId8"/>
    <p:sldLayoutId id="2147483992" r:id="rId9"/>
    <p:sldLayoutId id="2147483661" r:id="rId10"/>
    <p:sldLayoutId id="2147483999" r:id="rId11"/>
  </p:sldLayoutIdLst>
  <p:hf hdr="0" dt="0"/>
  <p:txStyles>
    <p:titleStyle>
      <a:lvl1pPr algn="l" defTabSz="609585" rtl="0" eaLnBrk="1" fontAlgn="base" hangingPunct="1">
        <a:spcBef>
          <a:spcPct val="0"/>
        </a:spcBef>
        <a:spcAft>
          <a:spcPct val="0"/>
        </a:spcAft>
        <a:defRPr sz="2000" kern="1200" cap="none" baseline="0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2pPr>
      <a:lvl3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3pPr>
      <a:lvl4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4pPr>
      <a:lvl5pPr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5pPr>
      <a:lvl6pPr marL="609585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6pPr>
      <a:lvl7pPr marL="1219170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7pPr>
      <a:lvl8pPr marL="1828754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8pPr>
      <a:lvl9pPr marL="2438339" algn="l" defTabSz="609585" rtl="0" eaLnBrk="1" fontAlgn="base" hangingPunct="1">
        <a:spcBef>
          <a:spcPct val="0"/>
        </a:spcBef>
        <a:spcAft>
          <a:spcPct val="0"/>
        </a:spcAft>
        <a:defRPr sz="3733">
          <a:solidFill>
            <a:schemeClr val="tx1"/>
          </a:solidFill>
          <a:latin typeface="Calibri" pitchFamily="34" charset="0"/>
        </a:defRPr>
      </a:lvl9pPr>
    </p:titleStyle>
    <p:bodyStyle>
      <a:lvl1pPr marL="0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32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09585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24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1219170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828754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18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2438339" indent="0" algn="l" defTabSz="609585" rtl="0" eaLnBrk="1" fontAlgn="base" hangingPunct="1">
        <a:spcBef>
          <a:spcPct val="20000"/>
        </a:spcBef>
        <a:spcAft>
          <a:spcPct val="0"/>
        </a:spcAft>
        <a:buFontTx/>
        <a:buNone/>
        <a:defRPr sz="14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25.jpe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7.jpeg"/><Relationship Id="rId5" Type="http://schemas.microsoft.com/office/2007/relationships/hdphoto" Target="../media/hdphoto1.wdp"/><Relationship Id="rId4" Type="http://schemas.openxmlformats.org/officeDocument/2006/relationships/image" Target="../media/image26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5.png"/><Relationship Id="rId7" Type="http://schemas.microsoft.com/office/2007/relationships/hdphoto" Target="../media/hdphoto4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7.png"/><Relationship Id="rId5" Type="http://schemas.microsoft.com/office/2007/relationships/hdphoto" Target="../media/hdphoto3.wdp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1">
            <a:extLst>
              <a:ext uri="{FF2B5EF4-FFF2-40B4-BE49-F238E27FC236}">
                <a16:creationId xmlns:a16="http://schemas.microsoft.com/office/drawing/2014/main" id="{DEF74084-80BA-A3FF-450E-030B35503E38}"/>
              </a:ext>
            </a:extLst>
          </p:cNvPr>
          <p:cNvSpPr txBox="1">
            <a:spLocks/>
          </p:cNvSpPr>
          <p:nvPr/>
        </p:nvSpPr>
        <p:spPr bwMode="auto">
          <a:xfrm>
            <a:off x="3760605" y="3924334"/>
            <a:ext cx="6675292" cy="28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09585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219170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828754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438339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>
              <a:solidFill>
                <a:schemeClr val="bg1"/>
              </a:solidFill>
              <a:latin typeface="Calibri"/>
              <a:ea typeface="Calibri"/>
              <a:cs typeface="Calibri"/>
            </a:endParaRPr>
          </a:p>
        </p:txBody>
      </p:sp>
      <p:pic>
        <p:nvPicPr>
          <p:cNvPr id="3" name="Picture 2" descr="A building on a roof&#10;&#10;Description automatically generated">
            <a:extLst>
              <a:ext uri="{FF2B5EF4-FFF2-40B4-BE49-F238E27FC236}">
                <a16:creationId xmlns:a16="http://schemas.microsoft.com/office/drawing/2014/main" id="{479F0479-3AFE-0CD9-4741-819B0A8E686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9" t="16403" r="1559" b="8962"/>
          <a:stretch>
            <a:fillRect/>
          </a:stretch>
        </p:blipFill>
        <p:spPr>
          <a:xfrm>
            <a:off x="1" y="-722"/>
            <a:ext cx="12191624" cy="685872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D86EAD-FC4E-EB7F-A634-43C2F54A7472}"/>
              </a:ext>
            </a:extLst>
          </p:cNvPr>
          <p:cNvSpPr txBox="1"/>
          <p:nvPr/>
        </p:nvSpPr>
        <p:spPr>
          <a:xfrm>
            <a:off x="5894118" y="5917404"/>
            <a:ext cx="7191017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defTabSz="457200">
              <a:spcBef>
                <a:spcPct val="0"/>
              </a:spcBef>
            </a:pPr>
            <a:r>
              <a:rPr lang="en-US" sz="4000" b="1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"/>
              </a:rPr>
              <a:t>Custom Air Handling Units</a:t>
            </a:r>
            <a:endParaRPr lang="en-US" sz="4000" b="1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19257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029" y="218273"/>
            <a:ext cx="9230816" cy="470817"/>
          </a:xfrm>
        </p:spPr>
        <p:txBody>
          <a:bodyPr/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Wall and Ceiling Construction</a:t>
            </a:r>
            <a:endParaRPr lang="en-US" sz="2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3105164-994E-3BD7-5F53-94E9100B3A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392" y="790423"/>
            <a:ext cx="11399288" cy="5966245"/>
          </a:xfrm>
        </p:spPr>
        <p:txBody>
          <a:bodyPr numCol="2"/>
          <a:lstStyle/>
          <a:p>
            <a:pPr lvl="1"/>
            <a:endParaRPr lang="en-US" sz="1900" b="1" dirty="0">
              <a:solidFill>
                <a:schemeClr val="bg1"/>
              </a:solidFill>
            </a:endParaRPr>
          </a:p>
          <a:p>
            <a:pPr lvl="1"/>
            <a:endParaRPr lang="en-US" sz="1900" b="1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514825-3F10-AD96-FBDE-72C641479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90422"/>
            <a:ext cx="7694128" cy="60675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7A5C43-45D4-D6E5-5A64-2D863B4C3B26}"/>
              </a:ext>
            </a:extLst>
          </p:cNvPr>
          <p:cNvSpPr txBox="1"/>
          <p:nvPr/>
        </p:nvSpPr>
        <p:spPr>
          <a:xfrm>
            <a:off x="8387257" y="2551837"/>
            <a:ext cx="318135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What type of  construction is needed?</a:t>
            </a:r>
          </a:p>
        </p:txBody>
      </p:sp>
    </p:spTree>
    <p:extLst>
      <p:ext uri="{BB962C8B-B14F-4D97-AF65-F5344CB8AC3E}">
        <p14:creationId xmlns:p14="http://schemas.microsoft.com/office/powerpoint/2010/main" val="36798165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090" y="172501"/>
            <a:ext cx="9230816" cy="470817"/>
          </a:xfrm>
        </p:spPr>
        <p:txBody>
          <a:bodyPr/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</a:rPr>
              <a:t>Wall and Ceiling Construction</a:t>
            </a:r>
            <a:endParaRPr lang="en-US" sz="2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33105164-994E-3BD7-5F53-94E9100B3A5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392" y="848789"/>
            <a:ext cx="11207499" cy="5865865"/>
          </a:xfrm>
        </p:spPr>
        <p:txBody>
          <a:bodyPr numCol="2"/>
          <a:lstStyle/>
          <a:p>
            <a:pPr lvl="1"/>
            <a:endParaRPr lang="en-US" sz="1900" b="1">
              <a:solidFill>
                <a:schemeClr val="bg1"/>
              </a:solidFill>
            </a:endParaRPr>
          </a:p>
          <a:p>
            <a:pPr lvl="1"/>
            <a:endParaRPr lang="en-US" sz="1900" b="1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514825-3F10-AD96-FBDE-72C641479F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959" t="5089" r="-959" b="-5016"/>
          <a:stretch>
            <a:fillRect/>
          </a:stretch>
        </p:blipFill>
        <p:spPr>
          <a:xfrm>
            <a:off x="0" y="783938"/>
            <a:ext cx="8115301" cy="639507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7A5C43-45D4-D6E5-5A64-2D863B4C3B26}"/>
              </a:ext>
            </a:extLst>
          </p:cNvPr>
          <p:cNvSpPr txBox="1"/>
          <p:nvPr/>
        </p:nvSpPr>
        <p:spPr>
          <a:xfrm>
            <a:off x="8115302" y="848789"/>
            <a:ext cx="4076698" cy="558370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Thickness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1”    R6.7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2”    R10-R13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3”    R20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4”    R16.7-25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r>
              <a:rPr 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Insulation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 PCF mineral wool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Foam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r>
              <a:rPr lang="en-US" sz="20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Panel Design</a:t>
            </a:r>
            <a:endParaRPr lang="en-US" sz="2000" b="1" dirty="0">
              <a:solidFill>
                <a:schemeClr val="accent1">
                  <a:lumMod val="20000"/>
                  <a:lumOff val="80000"/>
                </a:schemeClr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Thermal break 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No thru metal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Galvanized, aluminum, and stainless options</a:t>
            </a:r>
            <a:endParaRPr lang="en-US" sz="2000" dirty="0">
              <a:solidFill>
                <a:schemeClr val="bg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13048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518" y="214116"/>
            <a:ext cx="9230816" cy="470817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Base and Floor Construction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633FE2-3946-7F84-968E-5D7708794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385" y="1386188"/>
            <a:ext cx="6396596" cy="47974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8" name="Picture 3" descr="C:\Users\John\Desktop\Chum photos\Chum Highlights\New folder\IMG_6950.JPG">
            <a:extLst>
              <a:ext uri="{FF2B5EF4-FFF2-40B4-BE49-F238E27FC236}">
                <a16:creationId xmlns:a16="http://schemas.microsoft.com/office/drawing/2014/main" id="{B91234D9-52FC-40C5-5CAB-76EE392B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058" y="4959819"/>
            <a:ext cx="2685334" cy="17902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9" name="Picture 2" descr="C:\Users\John\Desktop\Chum photos\Chum Highlights\New folder\IMG_6652.JPG">
            <a:extLst>
              <a:ext uri="{FF2B5EF4-FFF2-40B4-BE49-F238E27FC236}">
                <a16:creationId xmlns:a16="http://schemas.microsoft.com/office/drawing/2014/main" id="{F240B2BD-0EDC-C6DB-C130-4F1447214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6" b="19617"/>
          <a:stretch/>
        </p:blipFill>
        <p:spPr bwMode="auto">
          <a:xfrm>
            <a:off x="9631009" y="933683"/>
            <a:ext cx="2404543" cy="13062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1334D07-F98F-1964-8C86-8BE62A95C9C6}"/>
              </a:ext>
            </a:extLst>
          </p:cNvPr>
          <p:cNvSpPr/>
          <p:nvPr/>
        </p:nvSpPr>
        <p:spPr>
          <a:xfrm>
            <a:off x="10265211" y="880530"/>
            <a:ext cx="1412590" cy="1412590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 descr="C:\Users\John\Desktop\Chum photos\Chum Highlights\New folder\IMG_7214.jpg">
            <a:extLst>
              <a:ext uri="{FF2B5EF4-FFF2-40B4-BE49-F238E27FC236}">
                <a16:creationId xmlns:a16="http://schemas.microsoft.com/office/drawing/2014/main" id="{ABBF79B8-3FB1-5385-66D1-D4EC28100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98951" y="4506338"/>
            <a:ext cx="1585188" cy="23785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2" name="Picture 11" descr="C:\Users\John\Desktop\Chum photos\Chum Highlights\New folder\IMG_7263.jpg">
            <a:extLst>
              <a:ext uri="{FF2B5EF4-FFF2-40B4-BE49-F238E27FC236}">
                <a16:creationId xmlns:a16="http://schemas.microsoft.com/office/drawing/2014/main" id="{7A339AF4-E10E-AEEC-D75B-36519B10D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125" y="2827759"/>
            <a:ext cx="1147961" cy="17223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5F47245-4D46-68E3-88DE-72582885D013}"/>
              </a:ext>
            </a:extLst>
          </p:cNvPr>
          <p:cNvSpPr txBox="1"/>
          <p:nvPr/>
        </p:nvSpPr>
        <p:spPr>
          <a:xfrm>
            <a:off x="920986" y="2551837"/>
            <a:ext cx="350215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What type of construction is needed?</a:t>
            </a:r>
          </a:p>
        </p:txBody>
      </p:sp>
    </p:spTree>
    <p:extLst>
      <p:ext uri="{BB962C8B-B14F-4D97-AF65-F5344CB8AC3E}">
        <p14:creationId xmlns:p14="http://schemas.microsoft.com/office/powerpoint/2010/main" val="7433571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122" y="243136"/>
            <a:ext cx="9230816" cy="470817"/>
          </a:xfrm>
        </p:spPr>
        <p:txBody>
          <a:bodyPr/>
          <a:lstStyle/>
          <a:p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Base and Floor Construction</a:t>
            </a:r>
          </a:p>
        </p:txBody>
      </p:sp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E61D866A-C583-F800-7ADE-3FFE9E1AC469}"/>
              </a:ext>
            </a:extLst>
          </p:cNvPr>
          <p:cNvSpPr txBox="1">
            <a:spLocks/>
          </p:cNvSpPr>
          <p:nvPr/>
        </p:nvSpPr>
        <p:spPr>
          <a:xfrm>
            <a:off x="53532" y="1094970"/>
            <a:ext cx="6912504" cy="5332990"/>
          </a:xfrm>
          <a:prstGeom prst="rect">
            <a:avLst/>
          </a:prstGeom>
        </p:spPr>
        <p:txBody>
          <a:bodyPr/>
          <a:lstStyle>
            <a:lvl1pPr marL="0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09585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219170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828754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438339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3/16” Aluminum Treadplate Standard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1/8” 304ss Treadplate Available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Smooth Galvanized Available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Drains in Sections as Required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Wash Down Construction Capable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304ss Drain Pans Standard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Intermediate Drain Pan Gutters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On Floor and Recessed Drain Pans</a:t>
            </a:r>
          </a:p>
          <a:p>
            <a:pPr marL="342900" indent="-342900">
              <a:spcBef>
                <a:spcPts val="1800"/>
              </a:spcBef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633FE2-3946-7F84-968E-5D77087945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5385" y="1386188"/>
            <a:ext cx="6396596" cy="479744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8" name="Picture 3" descr="C:\Users\John\Desktop\Chum photos\Chum Highlights\New folder\IMG_6950.JPG">
            <a:extLst>
              <a:ext uri="{FF2B5EF4-FFF2-40B4-BE49-F238E27FC236}">
                <a16:creationId xmlns:a16="http://schemas.microsoft.com/office/drawing/2014/main" id="{B91234D9-52FC-40C5-5CAB-76EE392B54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2058" y="4959819"/>
            <a:ext cx="2685334" cy="179022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</p:pic>
      <p:pic>
        <p:nvPicPr>
          <p:cNvPr id="9" name="Picture 2" descr="C:\Users\John\Desktop\Chum photos\Chum Highlights\New folder\IMG_6652.JPG">
            <a:extLst>
              <a:ext uri="{FF2B5EF4-FFF2-40B4-BE49-F238E27FC236}">
                <a16:creationId xmlns:a16="http://schemas.microsoft.com/office/drawing/2014/main" id="{F240B2BD-0EDC-C6DB-C130-4F1447214F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66" b="19617"/>
          <a:stretch/>
        </p:blipFill>
        <p:spPr bwMode="auto">
          <a:xfrm>
            <a:off x="9631009" y="933683"/>
            <a:ext cx="2404543" cy="130628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01334D07-F98F-1964-8C86-8BE62A95C9C6}"/>
              </a:ext>
            </a:extLst>
          </p:cNvPr>
          <p:cNvSpPr/>
          <p:nvPr/>
        </p:nvSpPr>
        <p:spPr>
          <a:xfrm>
            <a:off x="10265211" y="880530"/>
            <a:ext cx="1412590" cy="1412590"/>
          </a:xfrm>
          <a:prstGeom prst="ellipse">
            <a:avLst/>
          </a:prstGeom>
          <a:noFill/>
          <a:ln w="38100">
            <a:solidFill>
              <a:srgbClr val="FFFF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3" descr="C:\Users\John\Desktop\Chum photos\Chum Highlights\New folder\IMG_7214.jpg">
            <a:extLst>
              <a:ext uri="{FF2B5EF4-FFF2-40B4-BE49-F238E27FC236}">
                <a16:creationId xmlns:a16="http://schemas.microsoft.com/office/drawing/2014/main" id="{ABBF79B8-3FB1-5385-66D1-D4EC28100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598951" y="4506338"/>
            <a:ext cx="1585188" cy="237855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</p:pic>
      <p:pic>
        <p:nvPicPr>
          <p:cNvPr id="12" name="Picture 11" descr="C:\Users\John\Desktop\Chum photos\Chum Highlights\New folder\IMG_7263.jpg">
            <a:extLst>
              <a:ext uri="{FF2B5EF4-FFF2-40B4-BE49-F238E27FC236}">
                <a16:creationId xmlns:a16="http://schemas.microsoft.com/office/drawing/2014/main" id="{7A339AF4-E10E-AEEC-D75B-36519B10D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3125" y="2827759"/>
            <a:ext cx="1147961" cy="17223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</p:spTree>
    <p:extLst>
      <p:ext uri="{BB962C8B-B14F-4D97-AF65-F5344CB8AC3E}">
        <p14:creationId xmlns:p14="http://schemas.microsoft.com/office/powerpoint/2010/main" val="1366661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F97FCD-CFE2-B1B3-7C9C-7F7B9445B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4041" y="1016908"/>
            <a:ext cx="7319359" cy="5483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90" y="274953"/>
            <a:ext cx="9230816" cy="4708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Installation Options</a:t>
            </a:r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629240-9D54-7CF8-E4BD-72A04457AB73}"/>
              </a:ext>
            </a:extLst>
          </p:cNvPr>
          <p:cNvSpPr txBox="1"/>
          <p:nvPr/>
        </p:nvSpPr>
        <p:spPr>
          <a:xfrm>
            <a:off x="623392" y="498341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4000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Outdoor</a:t>
            </a:r>
            <a:endParaRPr kumimoji="0" lang="en-US" sz="1600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</p:txBody>
      </p:sp>
      <p:pic>
        <p:nvPicPr>
          <p:cNvPr id="6" name="Picture 5" descr="A picture containing sky, outdoor, computer&#10;&#10;Description automatically generated">
            <a:extLst>
              <a:ext uri="{FF2B5EF4-FFF2-40B4-BE49-F238E27FC236}">
                <a16:creationId xmlns:a16="http://schemas.microsoft.com/office/drawing/2014/main" id="{B8C39751-4C81-1BF0-0437-715C50476DE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13" b="17785"/>
          <a:stretch/>
        </p:blipFill>
        <p:spPr>
          <a:xfrm>
            <a:off x="0" y="1016908"/>
            <a:ext cx="5559663" cy="271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1326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Installation Options</a:t>
            </a:r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 </a:t>
            </a:r>
          </a:p>
        </p:txBody>
      </p:sp>
      <p:pic>
        <p:nvPicPr>
          <p:cNvPr id="3" name="Picture 2" descr="A picture containing indoor, computer, appliance&#10;&#10;Description automatically generated">
            <a:extLst>
              <a:ext uri="{FF2B5EF4-FFF2-40B4-BE49-F238E27FC236}">
                <a16:creationId xmlns:a16="http://schemas.microsoft.com/office/drawing/2014/main" id="{A0DA3833-6498-4905-2287-8022F48765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992" y="1048971"/>
            <a:ext cx="4559867" cy="34199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5" name="Picture 4" descr="A picture containing indoor, floor, ceiling, computer&#10;&#10;Description automatically generated">
            <a:extLst>
              <a:ext uri="{FF2B5EF4-FFF2-40B4-BE49-F238E27FC236}">
                <a16:creationId xmlns:a16="http://schemas.microsoft.com/office/drawing/2014/main" id="{96C308AF-0663-EBE4-0884-66A9C0051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030225"/>
            <a:ext cx="4033275" cy="302495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7" name="Picture 6" descr="A picture containing ground, device, miller&#10;&#10;Description automatically generated">
            <a:extLst>
              <a:ext uri="{FF2B5EF4-FFF2-40B4-BE49-F238E27FC236}">
                <a16:creationId xmlns:a16="http://schemas.microsoft.com/office/drawing/2014/main" id="{E9CA77E4-532F-312A-3B4B-6F2D4EDCED9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3"/>
          <a:stretch/>
        </p:blipFill>
        <p:spPr>
          <a:xfrm>
            <a:off x="4199049" y="3273462"/>
            <a:ext cx="3871666" cy="341990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629240-9D54-7CF8-E4BD-72A04457AB73}"/>
              </a:ext>
            </a:extLst>
          </p:cNvPr>
          <p:cNvSpPr txBox="1"/>
          <p:nvPr/>
        </p:nvSpPr>
        <p:spPr>
          <a:xfrm>
            <a:off x="623392" y="4983412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Modular</a:t>
            </a:r>
            <a:endParaRPr kumimoji="0" lang="en-US" sz="1600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180751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294" y="281259"/>
            <a:ext cx="9230816" cy="4708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Installation Options</a:t>
            </a:r>
            <a:r>
              <a:rPr lang="en-US" sz="2400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629240-9D54-7CF8-E4BD-72A04457AB73}"/>
              </a:ext>
            </a:extLst>
          </p:cNvPr>
          <p:cNvSpPr txBox="1"/>
          <p:nvPr/>
        </p:nvSpPr>
        <p:spPr>
          <a:xfrm>
            <a:off x="3697202" y="855659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000" i="0" u="none" strike="noStrike" kern="1200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Source Sans Pro" panose="020B0503030403020204" pitchFamily="34" charset="0"/>
                <a:ea typeface="Source Sans Pro" panose="020B0503030403020204" pitchFamily="34" charset="0"/>
                <a:cs typeface="+mj-cs"/>
              </a:rPr>
              <a:t>Knock Down/Flat Pack</a:t>
            </a:r>
            <a:endParaRPr kumimoji="0" lang="en-US" sz="1600" i="0" u="none" strike="noStrike" kern="1200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Source Sans Pro" panose="020B0503030403020204" pitchFamily="34" charset="0"/>
              <a:ea typeface="Source Sans Pro" panose="020B0503030403020204" pitchFamily="34" charset="0"/>
              <a:cs typeface="+mj-cs"/>
            </a:endParaRPr>
          </a:p>
        </p:txBody>
      </p:sp>
      <p:pic>
        <p:nvPicPr>
          <p:cNvPr id="9" name="Picture 8" descr="A close-up of a machine&#10;&#10;Description automatically generated with medium confidence">
            <a:extLst>
              <a:ext uri="{FF2B5EF4-FFF2-40B4-BE49-F238E27FC236}">
                <a16:creationId xmlns:a16="http://schemas.microsoft.com/office/drawing/2014/main" id="{EE0F6F63-3424-DE07-64BB-3FC597ABA7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68"/>
          <a:stretch>
            <a:fillRect/>
          </a:stretch>
        </p:blipFill>
        <p:spPr>
          <a:xfrm>
            <a:off x="0" y="1675294"/>
            <a:ext cx="12192000" cy="518270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BBCD3CC8-AD1A-A722-D96A-0E02A57A8520}"/>
              </a:ext>
            </a:extLst>
          </p:cNvPr>
          <p:cNvGrpSpPr/>
          <p:nvPr/>
        </p:nvGrpSpPr>
        <p:grpSpPr>
          <a:xfrm>
            <a:off x="39150" y="855659"/>
            <a:ext cx="2336800" cy="914400"/>
            <a:chOff x="264294" y="822547"/>
            <a:chExt cx="2336800" cy="9144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78122F1-EADF-2901-E96E-FB739078BBED}"/>
                </a:ext>
              </a:extLst>
            </p:cNvPr>
            <p:cNvSpPr/>
            <p:nvPr/>
          </p:nvSpPr>
          <p:spPr>
            <a:xfrm>
              <a:off x="264294" y="1009640"/>
              <a:ext cx="2336800" cy="540215"/>
            </a:xfrm>
            <a:prstGeom prst="rect">
              <a:avLst/>
            </a:prstGeom>
            <a:solidFill>
              <a:srgbClr val="1D546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09D15F2-F4BF-E6CA-0CDB-A0D4DB552619}"/>
                </a:ext>
              </a:extLst>
            </p:cNvPr>
            <p:cNvSpPr txBox="1"/>
            <p:nvPr/>
          </p:nvSpPr>
          <p:spPr>
            <a:xfrm>
              <a:off x="264294" y="822547"/>
              <a:ext cx="914400" cy="91440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kern="1200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BEFORE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65CBB80-1208-C506-7421-31E600378CF7}"/>
              </a:ext>
            </a:extLst>
          </p:cNvPr>
          <p:cNvGrpSpPr/>
          <p:nvPr/>
        </p:nvGrpSpPr>
        <p:grpSpPr>
          <a:xfrm>
            <a:off x="9816050" y="855659"/>
            <a:ext cx="2336800" cy="914400"/>
            <a:chOff x="9590906" y="855659"/>
            <a:chExt cx="2336800" cy="9144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BADA82F-4E3A-CA4F-B019-59B6A8231F44}"/>
                </a:ext>
              </a:extLst>
            </p:cNvPr>
            <p:cNvSpPr/>
            <p:nvPr/>
          </p:nvSpPr>
          <p:spPr>
            <a:xfrm>
              <a:off x="9590906" y="1042752"/>
              <a:ext cx="2336800" cy="540215"/>
            </a:xfrm>
            <a:prstGeom prst="rect">
              <a:avLst/>
            </a:prstGeom>
            <a:solidFill>
              <a:srgbClr val="1D546A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36625D9-1FF0-D694-1A35-17F024E97E09}"/>
                </a:ext>
              </a:extLst>
            </p:cNvPr>
            <p:cNvSpPr txBox="1"/>
            <p:nvPr/>
          </p:nvSpPr>
          <p:spPr>
            <a:xfrm>
              <a:off x="9590906" y="855659"/>
              <a:ext cx="914400" cy="914400"/>
            </a:xfrm>
            <a:prstGeom prst="rect">
              <a:avLst/>
            </a:prstGeom>
          </p:spPr>
          <p:txBody>
            <a:bodyPr vert="horz" wrap="none" lIns="91440" tIns="45720" rIns="91440" bIns="45720" rtlCol="0" anchor="ctr">
              <a:normAutofit/>
            </a:bodyPr>
            <a:lstStyle/>
            <a:p>
              <a:pPr marL="0" marR="0" indent="0" algn="l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2400" b="1" i="0" u="none" strike="noStrike" kern="1200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Source Sans Pro" panose="020B0503030403020204" pitchFamily="34" charset="0"/>
                  <a:ea typeface="Source Sans Pro" panose="020B0503030403020204" pitchFamily="34" charset="0"/>
                  <a:cs typeface="+mj-cs"/>
                </a:rPr>
                <a:t>AFTER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89862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682" y="214466"/>
            <a:ext cx="9230816" cy="470817"/>
          </a:xfrm>
        </p:spPr>
        <p:txBody>
          <a:bodyPr/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Auxiliary Cooling/Heating Components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C81BA-96D1-DE3B-6657-46D18BD33D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4682" y="1082467"/>
            <a:ext cx="5165954" cy="511775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Cooling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Chilled Water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DX (and VRF)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Ammonia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Heating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Hot Water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Steam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Electric Heat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Indirect Gas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Direct Fired Gas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IFB</a:t>
            </a:r>
          </a:p>
        </p:txBody>
      </p:sp>
      <p:pic>
        <p:nvPicPr>
          <p:cNvPr id="6" name="Picture 5" descr="C:\Users\John\Desktop\Chum photos\Chum Highlights\New folder\IMG_7246.JPG">
            <a:extLst>
              <a:ext uri="{FF2B5EF4-FFF2-40B4-BE49-F238E27FC236}">
                <a16:creationId xmlns:a16="http://schemas.microsoft.com/office/drawing/2014/main" id="{29E93AB5-C2B5-33EF-5E01-ECA410158E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4" r="2087"/>
          <a:stretch>
            <a:fillRect/>
          </a:stretch>
        </p:blipFill>
        <p:spPr bwMode="auto">
          <a:xfrm>
            <a:off x="8157009" y="789039"/>
            <a:ext cx="4034991" cy="6068961"/>
          </a:xfrm>
          <a:prstGeom prst="rect">
            <a:avLst/>
          </a:prstGeom>
          <a:ln>
            <a:noFill/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</p:pic>
      <p:pic>
        <p:nvPicPr>
          <p:cNvPr id="9" name="Picture 2" descr="PRECISION COILS, 1.3 gpm Flow Capacity, 55°F/80.9°F, Hydronic Duct Heating  and Cooling Coil - 5GEM5|W101912N - Grainger">
            <a:extLst>
              <a:ext uri="{FF2B5EF4-FFF2-40B4-BE49-F238E27FC236}">
                <a16:creationId xmlns:a16="http://schemas.microsoft.com/office/drawing/2014/main" id="{D4FB62EC-0587-FF49-E091-397011D0B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096" b="96321" l="3209" r="95936">
                        <a14:foregroundMark x1="7807" y1="18003" x2="8877" y2="68594"/>
                        <a14:foregroundMark x1="5775" y1="10118" x2="31658" y2="13666"/>
                        <a14:foregroundMark x1="31658" y1="13666" x2="17433" y2="10381"/>
                        <a14:foregroundMark x1="17433" y1="10381" x2="44599" y2="12484"/>
                        <a14:foregroundMark x1="28770" y1="9330" x2="14225" y2="8147"/>
                        <a14:foregroundMark x1="14225" y1="8147" x2="27701" y2="8673"/>
                        <a14:foregroundMark x1="27701" y1="8673" x2="29519" y2="10512"/>
                        <a14:foregroundMark x1="16043" y1="7622" x2="16043" y2="7096"/>
                        <a14:foregroundMark x1="3957" y1="7490" x2="3209" y2="9724"/>
                        <a14:foregroundMark x1="59893" y1="87779" x2="71979" y2="92247"/>
                        <a14:foregroundMark x1="71979" y1="92247" x2="75508" y2="91984"/>
                        <a14:foregroundMark x1="76471" y1="96321" x2="75829" y2="95138"/>
                        <a14:foregroundMark x1="84920" y1="90013" x2="88984" y2="87254"/>
                        <a14:foregroundMark x1="94011" y1="89488" x2="94652" y2="90276"/>
                        <a14:foregroundMark x1="91444" y1="88173" x2="95936" y2="90276"/>
                        <a14:foregroundMark x1="93797" y1="88962" x2="92513" y2="88436"/>
                        <a14:foregroundMark x1="92941" y1="86728" x2="93476" y2="86465"/>
                        <a14:foregroundMark x1="86524" y1="16294" x2="90267" y2="26675"/>
                        <a14:foregroundMark x1="89289" y1="15900" x2="89198" y2="18922"/>
                        <a14:foregroundMark x1="89519" y1="15112" x2="89787" y2="15769"/>
                        <a14:backgroundMark x1="90229" y1="16002" x2="90695" y2="16689"/>
                        <a14:backgroundMark x1="90160" y1="16163" x2="90160" y2="16163"/>
                        <a14:backgroundMark x1="89947" y1="15769" x2="89947" y2="15769"/>
                        <a14:backgroundMark x1="89947" y1="15375" x2="89947" y2="15375"/>
                        <a14:backgroundMark x1="89947" y1="15900" x2="89947" y2="15900"/>
                        <a14:backgroundMark x1="89947" y1="15375" x2="89947" y2="15375"/>
                        <a14:backgroundMark x1="89840" y1="15375" x2="89840" y2="15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037">
            <a:off x="5305458" y="977423"/>
            <a:ext cx="2494023" cy="202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Sale &gt; direct fired burner &gt; in stock">
            <a:extLst>
              <a:ext uri="{FF2B5EF4-FFF2-40B4-BE49-F238E27FC236}">
                <a16:creationId xmlns:a16="http://schemas.microsoft.com/office/drawing/2014/main" id="{1FD4E315-FE4F-872C-98A4-3365B61DEA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1437" y="5213986"/>
            <a:ext cx="2305556" cy="1534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0D79303-E257-DFC6-53D3-5825121FDB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217" b="90870" l="8676" r="94977">
                        <a14:foregroundMark x1="9132" y1="51739" x2="11872" y2="87391"/>
                        <a14:foregroundMark x1="10502" y1="90870" x2="9132" y2="91739"/>
                        <a14:foregroundMark x1="78082" y1="13043" x2="82192" y2="13913"/>
                        <a14:foregroundMark x1="89642" y1="28135" x2="89954" y2="28696"/>
                        <a14:foregroundMark x1="77626" y1="6522" x2="86124" y2="21807"/>
                        <a14:foregroundMark x1="89954" y1="28696" x2="89804" y2="28125"/>
                        <a14:foregroundMark x1="79909" y1="5652" x2="91324" y2="11739"/>
                        <a14:foregroundMark x1="81735" y1="4348" x2="93627" y2="21332"/>
                        <a14:foregroundMark x1="94884" y1="27803" x2="94977" y2="29130"/>
                        <a14:foregroundMark x1="93151" y1="21304" x2="93151" y2="23478"/>
                        <a14:backgroundMark x1="94977" y1="23478" x2="94977" y2="27391"/>
                        <a14:backgroundMark x1="94216" y1="23478" x2="94521" y2="27826"/>
                        <a14:backgroundMark x1="94977" y1="30435" x2="94521" y2="28261"/>
                        <a14:backgroundMark x1="94977" y1="22174" x2="94521" y2="2130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508456" y="2545969"/>
            <a:ext cx="2085975" cy="2190750"/>
          </a:xfrm>
          <a:prstGeom prst="rect">
            <a:avLst/>
          </a:prstGeom>
        </p:spPr>
      </p:pic>
      <p:pic>
        <p:nvPicPr>
          <p:cNvPr id="1028" name="Picture 4" descr="Tubular Furnaces (HM-HD Series) | Heatco">
            <a:extLst>
              <a:ext uri="{FF2B5EF4-FFF2-40B4-BE49-F238E27FC236}">
                <a16:creationId xmlns:a16="http://schemas.microsoft.com/office/drawing/2014/main" id="{8702CC85-1BEE-659F-2729-F45B4F9812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537" y="3429000"/>
            <a:ext cx="2603464" cy="1700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1688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983" y="245847"/>
            <a:ext cx="9230816" cy="470817"/>
          </a:xfrm>
        </p:spPr>
        <p:txBody>
          <a:bodyPr/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Components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4C81BA-96D1-DE3B-6657-46D18BD33D6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42840" y="937128"/>
            <a:ext cx="5165954" cy="5117755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Fans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 Direct Plenum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 DWDI / SWSI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 Direct Plenum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Fan Arrays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 Prop</a:t>
            </a:r>
          </a:p>
          <a:p>
            <a:r>
              <a:rPr 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Sound Adsorption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Attenuator Banks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Perforated inner lining</a:t>
            </a:r>
          </a:p>
        </p:txBody>
      </p:sp>
      <p:pic>
        <p:nvPicPr>
          <p:cNvPr id="3" name="Picture 2" descr="A picture containing aluminium, steel, container, metal&#10;&#10;Description automatically generated">
            <a:extLst>
              <a:ext uri="{FF2B5EF4-FFF2-40B4-BE49-F238E27FC236}">
                <a16:creationId xmlns:a16="http://schemas.microsoft.com/office/drawing/2014/main" id="{0C53203A-7578-C7A7-13F5-4493376FD1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12" y="1154360"/>
            <a:ext cx="4042229" cy="51354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EEBA20-DBEF-C962-C3D0-1B1AB1B73C0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8671" y="4683363"/>
            <a:ext cx="4872845" cy="2174036"/>
          </a:xfrm>
          <a:prstGeom prst="rect">
            <a:avLst/>
          </a:prstGeom>
        </p:spPr>
      </p:pic>
      <p:pic>
        <p:nvPicPr>
          <p:cNvPr id="7" name="Picture 6" descr="A picture containing LEGO, plastic, yellow, machine&#10;&#10;Description automatically generated">
            <a:extLst>
              <a:ext uri="{FF2B5EF4-FFF2-40B4-BE49-F238E27FC236}">
                <a16:creationId xmlns:a16="http://schemas.microsoft.com/office/drawing/2014/main" id="{BB532225-B625-6247-0EFA-F1B844F439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946" y="742358"/>
            <a:ext cx="3419332" cy="2282169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 descr="A close-up of a metal wheel&#10;&#10;Description automatically generated with medium confidence">
            <a:extLst>
              <a:ext uri="{FF2B5EF4-FFF2-40B4-BE49-F238E27FC236}">
                <a16:creationId xmlns:a16="http://schemas.microsoft.com/office/drawing/2014/main" id="{C58ACAD4-A3C3-AE58-50C8-956379C93A2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82815" y="2961960"/>
            <a:ext cx="1894280" cy="1848302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 descr="A picture containing still life photography, light, art, indoor&#10;&#10;Description automatically generated">
            <a:extLst>
              <a:ext uri="{FF2B5EF4-FFF2-40B4-BE49-F238E27FC236}">
                <a16:creationId xmlns:a16="http://schemas.microsoft.com/office/drawing/2014/main" id="{DD0B8E7F-9240-23AD-80FA-2351618F162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8794" y="682908"/>
            <a:ext cx="8107929" cy="650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212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454" y="227902"/>
            <a:ext cx="9230816" cy="470817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Energy Recovery, Dehumidification</a:t>
            </a:r>
            <a:endParaRPr lang="en-US" sz="2400" dirty="0">
              <a:solidFill>
                <a:schemeClr val="tx1"/>
              </a:solidFill>
              <a:latin typeface="Source Sans Pro" panose="020B0503030403020204" pitchFamily="34" charset="0"/>
              <a:ea typeface="Source Sans Pro" panose="020B0503030403020204" pitchFamily="34" charset="0"/>
              <a:cs typeface="Calibri Light" panose="020F0302020204030204" pitchFamily="34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88E2D85-21DE-2433-3B6B-FE808BB8FC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914" y="925639"/>
            <a:ext cx="4445086" cy="5932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HRM Series (1,000-50,000 CFM) - HTS | Commercial &amp; Industrial HVAC Systems,  Parts, &amp; Services Company">
            <a:extLst>
              <a:ext uri="{FF2B5EF4-FFF2-40B4-BE49-F238E27FC236}">
                <a16:creationId xmlns:a16="http://schemas.microsoft.com/office/drawing/2014/main" id="{1A3B9E79-E455-75FC-3295-8BF913E95D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15" b="95455" l="20313" r="78516">
                        <a14:foregroundMark x1="25833" y1="11415" x2="28906" y2="13939"/>
                        <a14:foregroundMark x1="23242" y1="11212" x2="24279" y2="10216"/>
                        <a14:foregroundMark x1="75000" y1="56667" x2="74414" y2="80909"/>
                        <a14:foregroundMark x1="74414" y1="80909" x2="74609" y2="81515"/>
                        <a14:foregroundMark x1="75000" y1="90606" x2="71680" y2="91515"/>
                        <a14:foregroundMark x1="72461" y1="95455" x2="72461" y2="94545"/>
                        <a14:foregroundMark x1="70092" y1="44058" x2="71680" y2="45455"/>
                        <a14:foregroundMark x1="72276" y1="46335" x2="67812" y2="42437"/>
                        <a14:foregroundMark x1="63522" y1="39387" x2="64453" y2="40303"/>
                        <a14:foregroundMark x1="22461" y1="8788" x2="27930" y2="3939"/>
                        <a14:foregroundMark x1="28320" y1="4545" x2="57617" y2="30606"/>
                        <a14:foregroundMark x1="57617" y1="30606" x2="57617" y2="30606"/>
                        <a14:foregroundMark x1="22266" y1="8182" x2="27148" y2="3939"/>
                        <a14:backgroundMark x1="63281" y1="32424" x2="77344" y2="42424"/>
                        <a14:backgroundMark x1="77344" y1="42424" x2="78125" y2="44242"/>
                        <a14:backgroundMark x1="75391" y1="42121" x2="80273" y2="48485"/>
                        <a14:backgroundMark x1="28440" y1="2284" x2="29403" y2="2782"/>
                        <a14:backgroundMark x1="61147" y1="30606" x2="64648" y2="33636"/>
                        <a14:backgroundMark x1="58842" y1="28611" x2="61147" y2="30606"/>
                        <a14:backgroundMark x1="28437" y1="2293" x2="29264" y2="3009"/>
                        <a14:backgroundMark x1="22688" y1="6819" x2="22461" y2="6970"/>
                        <a14:backgroundMark x1="21875" y1="7879" x2="22573" y2="7190"/>
                        <a14:backgroundMark x1="60547" y1="43333" x2="60547" y2="433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395" r="16912"/>
          <a:stretch/>
        </p:blipFill>
        <p:spPr bwMode="auto">
          <a:xfrm>
            <a:off x="5238749" y="4293059"/>
            <a:ext cx="2533651" cy="2343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9929E5-E520-A7EF-46D1-B6D25B45DB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3659" b="88415" l="6000" r="94333">
                        <a14:foregroundMark x1="85000" y1="50610" x2="81333" y2="37805"/>
                        <a14:foregroundMark x1="81667" y1="28659" x2="76667" y2="86585"/>
                        <a14:foregroundMark x1="76667" y1="86585" x2="78667" y2="67683"/>
                        <a14:foregroundMark x1="78667" y1="67683" x2="78667" y2="67683"/>
                        <a14:foregroundMark x1="28000" y1="7927" x2="28592" y2="7927"/>
                        <a14:foregroundMark x1="52168" y1="9795" x2="56667" y2="12195"/>
                        <a14:foregroundMark x1="52667" y1="9756" x2="91667" y2="12195"/>
                        <a14:foregroundMark x1="91667" y1="12195" x2="82000" y2="33537"/>
                        <a14:foregroundMark x1="72000" y1="56098" x2="46000" y2="58537"/>
                        <a14:foregroundMark x1="46000" y1="58537" x2="46000" y2="58537"/>
                        <a14:foregroundMark x1="7667" y1="18293" x2="9000" y2="51220"/>
                        <a14:foregroundMark x1="9000" y1="51220" x2="8667" y2="19512"/>
                        <a14:foregroundMark x1="8667" y1="19512" x2="8667" y2="18902"/>
                        <a14:foregroundMark x1="6333" y1="13415" x2="15017" y2="13760"/>
                        <a14:foregroundMark x1="7000" y1="18902" x2="7667" y2="67073"/>
                        <a14:foregroundMark x1="7000" y1="54268" x2="7333" y2="67073"/>
                        <a14:foregroundMark x1="6000" y1="58537" x2="6333" y2="64634"/>
                        <a14:foregroundMark x1="16000" y1="69512" x2="49333" y2="77439"/>
                        <a14:foregroundMark x1="38333" y1="76220" x2="81000" y2="87805"/>
                        <a14:foregroundMark x1="81000" y1="87805" x2="83667" y2="56707"/>
                        <a14:foregroundMark x1="84667" y1="33537" x2="86333" y2="70732"/>
                        <a14:foregroundMark x1="86333" y1="70732" x2="85667" y2="74390"/>
                        <a14:foregroundMark x1="87333" y1="23780" x2="90000" y2="59146"/>
                        <a14:foregroundMark x1="90000" y1="59146" x2="88667" y2="26829"/>
                        <a14:foregroundMark x1="88667" y1="26829" x2="92000" y2="15244"/>
                        <a14:foregroundMark x1="93333" y1="15854" x2="93333" y2="64634"/>
                        <a14:foregroundMark x1="94333" y1="35366" x2="93685" y2="69222"/>
                        <a14:foregroundMark x1="14667" y1="14634" x2="30000" y2="18293"/>
                        <a14:foregroundMark x1="28667" y1="7317" x2="50667" y2="8537"/>
                        <a14:foregroundMark x1="87333" y1="11585" x2="93000" y2="13415"/>
                        <a14:foregroundMark x1="87333" y1="11585" x2="93667" y2="13415"/>
                        <a14:foregroundMark x1="87333" y1="11585" x2="94333" y2="13415"/>
                        <a14:foregroundMark x1="88333" y1="11585" x2="92667" y2="12805"/>
                        <a14:backgroundMark x1="94000" y1="71341" x2="94000" y2="72561"/>
                        <a14:backgroundMark x1="93000" y1="73171" x2="95667" y2="67683"/>
                        <a14:backgroundMark x1="94667" y1="70732" x2="94000" y2="72561"/>
                        <a14:backgroundMark x1="94333" y1="69512" x2="94000" y2="71951"/>
                        <a14:backgroundMark x1="51748" y1="5488" x2="53667" y2="548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36305" y="5074109"/>
            <a:ext cx="2857500" cy="1562100"/>
          </a:xfrm>
          <a:prstGeom prst="rect">
            <a:avLst/>
          </a:prstGeom>
        </p:spPr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0E90233-92FA-484A-235B-2986A23A0669}"/>
              </a:ext>
            </a:extLst>
          </p:cNvPr>
          <p:cNvSpPr txBox="1">
            <a:spLocks/>
          </p:cNvSpPr>
          <p:nvPr/>
        </p:nvSpPr>
        <p:spPr>
          <a:xfrm>
            <a:off x="357454" y="1082469"/>
            <a:ext cx="6081446" cy="5117755"/>
          </a:xfrm>
          <a:prstGeom prst="rect">
            <a:avLst/>
          </a:prstGeom>
        </p:spPr>
        <p:txBody>
          <a:bodyPr/>
          <a:lstStyle>
            <a:lvl1pPr marL="0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32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609585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2pPr>
            <a:lvl3pPr marL="1219170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20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3pPr>
            <a:lvl4pPr marL="1828754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8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4pPr>
            <a:lvl5pPr marL="2438339" indent="0" algn="l" defTabSz="609585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sz="1400" kern="12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5pPr>
            <a:lvl6pPr marL="335271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609585" rtl="0" eaLnBrk="1" latinLnBrk="0" hangingPunct="1">
              <a:spcBef>
                <a:spcPct val="20000"/>
              </a:spcBef>
              <a:buFont typeface="Arial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SEMCO Wheels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True3Å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Sensible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Passive Dehumidification</a:t>
            </a:r>
          </a:p>
          <a:p>
            <a:pPr marL="952485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Active Dehumidification</a:t>
            </a:r>
          </a:p>
          <a:p>
            <a:r>
              <a:rPr lang="en-US" sz="2400" dirty="0" err="1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Heatpipe</a:t>
            </a:r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 (straight/wrap around)</a:t>
            </a:r>
          </a:p>
          <a:p>
            <a:r>
              <a:rPr lang="en-US" sz="2400" dirty="0">
                <a:solidFill>
                  <a:schemeClr val="accent1">
                    <a:lumMod val="20000"/>
                    <a:lumOff val="80000"/>
                  </a:schemeClr>
                </a:solidFill>
                <a:latin typeface="Source Sans Pro" panose="020B0503030403020204" pitchFamily="34" charset="0"/>
                <a:ea typeface="Source Sans Pro" panose="020B0503030403020204" pitchFamily="34" charset="0"/>
              </a:rPr>
              <a:t>Econet Run Around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CB45A51-9B02-04CA-F20B-7357639FA9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93805" y="1371442"/>
            <a:ext cx="2036232" cy="3266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194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6CAD5-DA60-837E-5831-EDBACDAC3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>
                <a:latin typeface="Source Sans Pro" panose="020B0503030403020204" pitchFamily="34" charset="0"/>
                <a:ea typeface="Source Sans Pro" panose="020B0503030403020204" pitchFamily="34" charset="0"/>
                <a:cs typeface="Calibri Light" panose="020F0302020204030204" pitchFamily="34" charset="0"/>
              </a:rPr>
              <a:t>Application Certifications</a:t>
            </a:r>
          </a:p>
        </p:txBody>
      </p:sp>
      <p:pic>
        <p:nvPicPr>
          <p:cNvPr id="6" name="Picture 5" descr="A close-up of a blue card&#10;&#10;Description automatically generated">
            <a:extLst>
              <a:ext uri="{FF2B5EF4-FFF2-40B4-BE49-F238E27FC236}">
                <a16:creationId xmlns:a16="http://schemas.microsoft.com/office/drawing/2014/main" id="{15AEBA93-6BA8-53B8-483C-6A3EBA7DDD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1037240"/>
            <a:ext cx="3936931" cy="2119259"/>
          </a:xfrm>
          <a:prstGeom prst="rect">
            <a:avLst/>
          </a:prstGeom>
        </p:spPr>
      </p:pic>
      <p:pic>
        <p:nvPicPr>
          <p:cNvPr id="10" name="Picture 9" descr="A blue and grey logo&#10;&#10;Description automatically generated">
            <a:extLst>
              <a:ext uri="{FF2B5EF4-FFF2-40B4-BE49-F238E27FC236}">
                <a16:creationId xmlns:a16="http://schemas.microsoft.com/office/drawing/2014/main" id="{3DAEF803-BBCD-2043-F2A8-E5B811EC87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449" y="4877733"/>
            <a:ext cx="3887340" cy="1416386"/>
          </a:xfrm>
          <a:prstGeom prst="rect">
            <a:avLst/>
          </a:prstGeom>
        </p:spPr>
      </p:pic>
      <p:pic>
        <p:nvPicPr>
          <p:cNvPr id="12" name="Picture 11" descr="A logo with a yellow and red design&#10;&#10;Description automatically generated">
            <a:extLst>
              <a:ext uri="{FF2B5EF4-FFF2-40B4-BE49-F238E27FC236}">
                <a16:creationId xmlns:a16="http://schemas.microsoft.com/office/drawing/2014/main" id="{7296DF02-7601-71AA-10F0-56547F4C4F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819" y="1350550"/>
            <a:ext cx="4276777" cy="2375987"/>
          </a:xfrm>
          <a:prstGeom prst="rect">
            <a:avLst/>
          </a:prstGeom>
        </p:spPr>
      </p:pic>
      <p:pic>
        <p:nvPicPr>
          <p:cNvPr id="22" name="Picture 21" descr="A blue and green hexagon logo&#10;&#10;Description automatically generated">
            <a:extLst>
              <a:ext uri="{FF2B5EF4-FFF2-40B4-BE49-F238E27FC236}">
                <a16:creationId xmlns:a16="http://schemas.microsoft.com/office/drawing/2014/main" id="{E0F569C8-B4CE-7AB1-187A-F2D2ED29226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51" t="12699" r="17492" b="12934"/>
          <a:stretch/>
        </p:blipFill>
        <p:spPr>
          <a:xfrm>
            <a:off x="4652007" y="3198725"/>
            <a:ext cx="2465485" cy="1706576"/>
          </a:xfrm>
          <a:prstGeom prst="rect">
            <a:avLst/>
          </a:prstGeom>
        </p:spPr>
      </p:pic>
      <p:pic>
        <p:nvPicPr>
          <p:cNvPr id="24" name="Picture 23" descr="A green and white sign&#10;&#10;Description automatically generated">
            <a:extLst>
              <a:ext uri="{FF2B5EF4-FFF2-40B4-BE49-F238E27FC236}">
                <a16:creationId xmlns:a16="http://schemas.microsoft.com/office/drawing/2014/main" id="{BEA49F83-ADB1-C9A4-5AB8-0EF6B2951CA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06" b="92043" l="1438" r="98688">
                        <a14:foregroundMark x1="19813" y1="22604" x2="65250" y2="29837"/>
                        <a14:foregroundMark x1="65250" y1="29837" x2="46875" y2="44304"/>
                        <a14:foregroundMark x1="46875" y1="44304" x2="27187" y2="24774"/>
                        <a14:foregroundMark x1="2688" y1="9222" x2="19750" y2="64014"/>
                        <a14:foregroundMark x1="19750" y1="64014" x2="41313" y2="88065"/>
                        <a14:foregroundMark x1="41313" y1="88065" x2="54438" y2="90235"/>
                        <a14:foregroundMark x1="1250" y1="8318" x2="18938" y2="89873"/>
                        <a14:foregroundMark x1="18938" y1="89873" x2="20375" y2="90235"/>
                        <a14:foregroundMark x1="8250" y1="32188" x2="32438" y2="5606"/>
                        <a14:foregroundMark x1="32438" y1="5606" x2="66375" y2="25859"/>
                        <a14:foregroundMark x1="87000" y1="36528" x2="67500" y2="35443"/>
                        <a14:foregroundMark x1="67500" y1="35443" x2="31750" y2="73779"/>
                        <a14:foregroundMark x1="31750" y1="73779" x2="60313" y2="71248"/>
                        <a14:foregroundMark x1="60313" y1="71248" x2="44000" y2="75588"/>
                        <a14:foregroundMark x1="44000" y1="75588" x2="64688" y2="81013"/>
                        <a14:foregroundMark x1="64688" y1="81013" x2="65500" y2="40325"/>
                        <a14:foregroundMark x1="65500" y1="40325" x2="60125" y2="60398"/>
                        <a14:foregroundMark x1="14875" y1="34358" x2="38063" y2="24412"/>
                        <a14:foregroundMark x1="38063" y1="24412" x2="18125" y2="30561"/>
                        <a14:foregroundMark x1="18125" y1="30561" x2="60375" y2="52260"/>
                        <a14:foregroundMark x1="60375" y1="52260" x2="46125" y2="67450"/>
                        <a14:foregroundMark x1="46125" y1="67450" x2="59375" y2="64738"/>
                        <a14:foregroundMark x1="59375" y1="64738" x2="77188" y2="44846"/>
                        <a14:foregroundMark x1="77188" y1="44846" x2="68438" y2="55696"/>
                        <a14:foregroundMark x1="1438" y1="7233" x2="9000" y2="35443"/>
                        <a14:foregroundMark x1="29750" y1="48101" x2="55688" y2="52984"/>
                        <a14:foregroundMark x1="53125" y1="92948" x2="87188" y2="84448"/>
                        <a14:foregroundMark x1="87188" y1="84448" x2="96813" y2="57505"/>
                        <a14:foregroundMark x1="96813" y1="57505" x2="71375" y2="76854"/>
                        <a14:foregroundMark x1="27938" y1="86980" x2="46688" y2="92224"/>
                        <a14:foregroundMark x1="46688" y1="92224" x2="26813" y2="84448"/>
                        <a14:foregroundMark x1="3063" y1="6148" x2="32375" y2="18807"/>
                        <a14:foregroundMark x1="9313" y1="5606" x2="29563" y2="7776"/>
                        <a14:foregroundMark x1="52250" y1="8318" x2="63563" y2="15732"/>
                        <a14:foregroundMark x1="63563" y1="15732" x2="77438" y2="9584"/>
                        <a14:foregroundMark x1="77438" y1="9584" x2="78000" y2="13562"/>
                        <a14:foregroundMark x1="53875" y1="6148" x2="86938" y2="22061"/>
                        <a14:foregroundMark x1="86938" y1="22061" x2="92875" y2="75407"/>
                        <a14:foregroundMark x1="59938" y1="11392" x2="80563" y2="15552"/>
                        <a14:foregroundMark x1="80563" y1="15552" x2="93125" y2="9042"/>
                        <a14:foregroundMark x1="93125" y1="9042" x2="94000" y2="60398"/>
                        <a14:foregroundMark x1="59938" y1="6691" x2="95000" y2="7776"/>
                        <a14:foregroundMark x1="95000" y1="7776" x2="94188" y2="68897"/>
                        <a14:foregroundMark x1="87188" y1="91320" x2="98688" y2="73056"/>
                        <a14:foregroundMark x1="98688" y1="73056" x2="98625" y2="688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147" y="5103535"/>
            <a:ext cx="4476181" cy="1547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12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2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3.xml><?xml version="1.0" encoding="utf-8"?>
<a:theme xmlns:a="http://schemas.openxmlformats.org/drawingml/2006/main" name="1_DH_Template">
  <a:themeElements>
    <a:clrScheme name="SEMCO Colors">
      <a:dk1>
        <a:sysClr val="windowText" lastClr="000000"/>
      </a:dk1>
      <a:lt1>
        <a:sysClr val="window" lastClr="FFFFFF"/>
      </a:lt1>
      <a:dk2>
        <a:srgbClr val="00703C"/>
      </a:dk2>
      <a:lt2>
        <a:srgbClr val="EEECE1"/>
      </a:lt2>
      <a:accent1>
        <a:srgbClr val="847763"/>
      </a:accent1>
      <a:accent2>
        <a:srgbClr val="00A456"/>
      </a:accent2>
      <a:accent3>
        <a:srgbClr val="BDB094"/>
      </a:accent3>
      <a:accent4>
        <a:srgbClr val="847763"/>
      </a:accent4>
      <a:accent5>
        <a:srgbClr val="00703C"/>
      </a:accent5>
      <a:accent6>
        <a:srgbClr val="00A456"/>
      </a:accent6>
      <a:hlink>
        <a:srgbClr val="0070C0"/>
      </a:hlink>
      <a:folHlink>
        <a:srgbClr val="7030A0"/>
      </a:folHlink>
    </a:clrScheme>
    <a:fontScheme name="SEMCO Boxed">
      <a:majorFont>
        <a:latin typeface="Boxed Semibold"/>
        <a:ea typeface=""/>
        <a:cs typeface=""/>
      </a:majorFont>
      <a:minorFont>
        <a:latin typeface="Boxed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G PPT Template 2018.potx" id="{36C444EE-4514-46EF-BA2D-7849F9316226}" vid="{5E8C52C5-507C-4596-9CED-05BFADADFA1E}"/>
    </a:ext>
  </a:extLst>
</a:theme>
</file>

<file path=ppt/theme/theme4.xml><?xml version="1.0" encoding="utf-8"?>
<a:theme xmlns:a="http://schemas.openxmlformats.org/drawingml/2006/main" name="1_FlaktGroup">
  <a:themeElements>
    <a:clrScheme name="Green">
      <a:dk1>
        <a:sysClr val="windowText" lastClr="000000"/>
      </a:dk1>
      <a:lt1>
        <a:sysClr val="window" lastClr="FFFFFF"/>
      </a:lt1>
      <a:dk2>
        <a:srgbClr val="455F51"/>
      </a:dk2>
      <a:lt2>
        <a:srgbClr val="E3DED1"/>
      </a:lt2>
      <a:accent1>
        <a:srgbClr val="549E39"/>
      </a:accent1>
      <a:accent2>
        <a:srgbClr val="8AB833"/>
      </a:accent2>
      <a:accent3>
        <a:srgbClr val="C0CF3A"/>
      </a:accent3>
      <a:accent4>
        <a:srgbClr val="029676"/>
      </a:accent4>
      <a:accent5>
        <a:srgbClr val="4AB5C4"/>
      </a:accent5>
      <a:accent6>
        <a:srgbClr val="0989B1"/>
      </a:accent6>
      <a:hlink>
        <a:srgbClr val="6B9F25"/>
      </a:hlink>
      <a:folHlink>
        <a:srgbClr val="BA690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>
            <a:lumMod val="60000"/>
            <a:lumOff val="40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vert="horz" wrap="square" lIns="91440" tIns="45720" rIns="91440" bIns="45720" rtlCol="0" anchor="ctr">
        <a:normAutofit/>
      </a:bodyPr>
      <a:lstStyle>
        <a:defPPr marL="0" marR="0" indent="0" algn="l" defTabSz="4572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1600" b="1" i="0" u="none" strike="noStrike" kern="1200" spc="0" normalizeH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Calibri" pitchFamily="34" charset="0"/>
            <a:ea typeface="+mj-ea"/>
            <a:cs typeface="+mj-cs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GEA_Master" id="{7F5A0926-F3B5-4FBE-A32F-9969213E6887}" vid="{4237C37D-0121-421F-80BF-9080B9CED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246</Words>
  <Application>Microsoft Office PowerPoint</Application>
  <PresentationFormat>Widescreen</PresentationFormat>
  <Paragraphs>88</Paragraphs>
  <Slides>12</Slides>
  <Notes>11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Boxed Book</vt:lpstr>
      <vt:lpstr>Calibri</vt:lpstr>
      <vt:lpstr>Source Sans Pro</vt:lpstr>
      <vt:lpstr>3_DH_Template</vt:lpstr>
      <vt:lpstr>1_DH_Template</vt:lpstr>
      <vt:lpstr>1_DH_Template</vt:lpstr>
      <vt:lpstr>1_FlaktGroup</vt:lpstr>
      <vt:lpstr>think-cell Slide</vt:lpstr>
      <vt:lpstr>PowerPoint Presentation</vt:lpstr>
      <vt:lpstr>Wall and Ceiling Construction</vt:lpstr>
      <vt:lpstr>Wall and Ceiling Construction</vt:lpstr>
      <vt:lpstr>Base and Floor Construction</vt:lpstr>
      <vt:lpstr>Base and Floor Construction</vt:lpstr>
      <vt:lpstr>Installation Options </vt:lpstr>
      <vt:lpstr>Installation Options </vt:lpstr>
      <vt:lpstr>Installation Options </vt:lpstr>
      <vt:lpstr>Auxiliary Cooling/Heating Components</vt:lpstr>
      <vt:lpstr>Components</vt:lpstr>
      <vt:lpstr>Energy Recovery, Dehumidification</vt:lpstr>
      <vt:lpstr>Application Certifications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Colleen Devlin (FläktGroup)</dc:creator>
  <cp:lastModifiedBy>Katherine Jovanovic (FläktGroup)</cp:lastModifiedBy>
  <cp:revision>5</cp:revision>
  <dcterms:created xsi:type="dcterms:W3CDTF">2023-04-20T19:09:54Z</dcterms:created>
  <dcterms:modified xsi:type="dcterms:W3CDTF">2026-03-24T15:14:54Z</dcterms:modified>
</cp:coreProperties>
</file>