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2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3.xml" ContentType="application/vnd.openxmlformats-officedocument.theme+xml"/>
  <Override PartName="/ppt/slideLayouts/slideLayout12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4"/>
    <p:sldMasterId id="2147483791" r:id="rId5"/>
    <p:sldMasterId id="2147483837" r:id="rId6"/>
    <p:sldMasterId id="2147484147" r:id="rId7"/>
  </p:sldMasterIdLst>
  <p:notesMasterIdLst>
    <p:notesMasterId r:id="rId26"/>
  </p:notesMasterIdLst>
  <p:sldIdLst>
    <p:sldId id="289" r:id="rId8"/>
    <p:sldId id="10858" r:id="rId9"/>
    <p:sldId id="10869" r:id="rId10"/>
    <p:sldId id="554" r:id="rId11"/>
    <p:sldId id="10872" r:id="rId12"/>
    <p:sldId id="10871" r:id="rId13"/>
    <p:sldId id="10874" r:id="rId14"/>
    <p:sldId id="10879" r:id="rId15"/>
    <p:sldId id="10875" r:id="rId16"/>
    <p:sldId id="10876" r:id="rId17"/>
    <p:sldId id="10882" r:id="rId18"/>
    <p:sldId id="10883" r:id="rId19"/>
    <p:sldId id="10877" r:id="rId20"/>
    <p:sldId id="10878" r:id="rId21"/>
    <p:sldId id="10880" r:id="rId22"/>
    <p:sldId id="294" r:id="rId23"/>
    <p:sldId id="10873" r:id="rId24"/>
    <p:sldId id="10884" r:id="rId25"/>
  </p:sldIdLst>
  <p:sldSz cx="12192000" cy="6858000"/>
  <p:notesSz cx="9296400" cy="14782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B2796A2-91E1-4C41-A038-9DC3713E08FF}">
          <p14:sldIdLst>
            <p14:sldId id="289"/>
            <p14:sldId id="10858"/>
            <p14:sldId id="10869"/>
            <p14:sldId id="554"/>
            <p14:sldId id="10872"/>
            <p14:sldId id="10871"/>
            <p14:sldId id="10874"/>
            <p14:sldId id="10879"/>
            <p14:sldId id="10875"/>
            <p14:sldId id="10876"/>
            <p14:sldId id="10882"/>
            <p14:sldId id="10883"/>
            <p14:sldId id="10877"/>
            <p14:sldId id="10878"/>
            <p14:sldId id="10880"/>
            <p14:sldId id="294"/>
            <p14:sldId id="10873"/>
            <p14:sldId id="108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Banks (FläktGroup)" initials="SB(" lastIdx="1" clrIdx="0">
    <p:extLst>
      <p:ext uri="{19B8F6BF-5375-455C-9EA6-DF929625EA0E}">
        <p15:presenceInfo xmlns:p15="http://schemas.microsoft.com/office/powerpoint/2012/main" userId="S-1-5-21-2948162530-4105988606-952298888-775366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5C2"/>
    <a:srgbClr val="08338F"/>
    <a:srgbClr val="096594"/>
    <a:srgbClr val="0098BC"/>
    <a:srgbClr val="00CDFF"/>
    <a:srgbClr val="29B582"/>
    <a:srgbClr val="3073AA"/>
    <a:srgbClr val="0079C2"/>
    <a:srgbClr val="265BB3"/>
    <a:srgbClr val="CBE1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20" autoAdjust="0"/>
    <p:restoredTop sz="78821" autoAdjust="0"/>
  </p:normalViewPr>
  <p:slideViewPr>
    <p:cSldViewPr snapToGrid="0">
      <p:cViewPr varScale="1">
        <p:scale>
          <a:sx n="122" d="100"/>
          <a:sy n="122" d="100"/>
        </p:scale>
        <p:origin x="930" y="90"/>
      </p:cViewPr>
      <p:guideLst/>
    </p:cSldViewPr>
  </p:slideViewPr>
  <p:outlineViewPr>
    <p:cViewPr>
      <p:scale>
        <a:sx n="33" d="100"/>
        <a:sy n="33" d="100"/>
      </p:scale>
      <p:origin x="0" y="-2298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780461188452576E-2"/>
          <c:y val="2.8528378506788594E-2"/>
          <c:w val="0.91520235416458884"/>
          <c:h val="0.805853591052134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BE1D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004C4C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4-650D-4D29-87C8-A7E6F12F9B36}"/>
              </c:ext>
            </c:extLst>
          </c:dPt>
          <c:dPt>
            <c:idx val="2"/>
            <c:invertIfNegative val="0"/>
            <c:bubble3D val="0"/>
            <c:spPr>
              <a:solidFill>
                <a:srgbClr val="CBE1D2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650D-4D29-87C8-A7E6F12F9B36}"/>
              </c:ext>
            </c:extLst>
          </c:dPt>
          <c:dPt>
            <c:idx val="3"/>
            <c:invertIfNegative val="0"/>
            <c:bubble3D val="0"/>
            <c:spPr>
              <a:solidFill>
                <a:srgbClr val="004C4C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2-F0EF-4B01-B47C-D365115CFA77}"/>
              </c:ext>
            </c:extLst>
          </c:dPt>
          <c:dPt>
            <c:idx val="4"/>
            <c:invertIfNegative val="0"/>
            <c:bubble3D val="0"/>
            <c:spPr>
              <a:solidFill>
                <a:srgbClr val="CBE1D2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650D-4D29-87C8-A7E6F12F9B36}"/>
              </c:ext>
            </c:extLst>
          </c:dPt>
          <c:dPt>
            <c:idx val="5"/>
            <c:invertIfNegative val="0"/>
            <c:bubble3D val="0"/>
            <c:spPr>
              <a:solidFill>
                <a:srgbClr val="004C4C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650D-4D29-87C8-A7E6F12F9B36}"/>
              </c:ext>
            </c:extLst>
          </c:dPt>
          <c:dPt>
            <c:idx val="7"/>
            <c:invertIfNegative val="0"/>
            <c:bubble3D val="0"/>
            <c:spPr>
              <a:solidFill>
                <a:srgbClr val="004C4C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8-650D-4D29-87C8-A7E6F12F9B36}"/>
              </c:ext>
            </c:extLst>
          </c:dPt>
          <c:dPt>
            <c:idx val="9"/>
            <c:invertIfNegative val="0"/>
            <c:bubble3D val="0"/>
            <c:spPr>
              <a:solidFill>
                <a:srgbClr val="004C4C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16-F0EF-4B01-B47C-D365115CFA77}"/>
              </c:ext>
            </c:extLst>
          </c:dPt>
          <c:dLbls>
            <c:delete val="1"/>
          </c:dLbls>
          <c:cat>
            <c:strRef>
              <c:f>Sheet1!$A$2:$A$12</c:f>
              <c:strCache>
                <c:ptCount val="11"/>
                <c:pt idx="0">
                  <c:v>ELT-AHU-020</c:v>
                </c:pt>
                <c:pt idx="1">
                  <c:v>ELT-AHU-030</c:v>
                </c:pt>
                <c:pt idx="2">
                  <c:v>ELT-AHU-050</c:v>
                </c:pt>
                <c:pt idx="3">
                  <c:v>ELT-AHU-075</c:v>
                </c:pt>
                <c:pt idx="4">
                  <c:v>ELT-AHU-100</c:v>
                </c:pt>
                <c:pt idx="5">
                  <c:v>ELT-AHU-125</c:v>
                </c:pt>
                <c:pt idx="6">
                  <c:v>ELT-AHU-150</c:v>
                </c:pt>
                <c:pt idx="7">
                  <c:v>ELT-AHU-175</c:v>
                </c:pt>
                <c:pt idx="8">
                  <c:v>ELT-AHU-200</c:v>
                </c:pt>
                <c:pt idx="9">
                  <c:v>ELT-AHU-225</c:v>
                </c:pt>
                <c:pt idx="10">
                  <c:v>ELT-AHU-250</c:v>
                </c:pt>
              </c:strCache>
            </c:strRef>
          </c:cat>
          <c:val>
            <c:numRef>
              <c:f>Sheet1!$B$2:$B$12</c:f>
              <c:numCache>
                <c:formatCode>#,##0</c:formatCode>
                <c:ptCount val="11"/>
                <c:pt idx="0">
                  <c:v>2000</c:v>
                </c:pt>
                <c:pt idx="1">
                  <c:v>3000</c:v>
                </c:pt>
                <c:pt idx="2">
                  <c:v>5000</c:v>
                </c:pt>
                <c:pt idx="3">
                  <c:v>7500</c:v>
                </c:pt>
                <c:pt idx="4">
                  <c:v>10000</c:v>
                </c:pt>
                <c:pt idx="5">
                  <c:v>12500</c:v>
                </c:pt>
                <c:pt idx="6">
                  <c:v>15000</c:v>
                </c:pt>
                <c:pt idx="7">
                  <c:v>17500</c:v>
                </c:pt>
                <c:pt idx="8">
                  <c:v>20000</c:v>
                </c:pt>
                <c:pt idx="9">
                  <c:v>22500</c:v>
                </c:pt>
                <c:pt idx="10">
                  <c:v>25000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0D-4D29-87C8-A7E6F12F9B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Pre-Conditioner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100000"/>
                    <a:shade val="100000"/>
                    <a:satMod val="130000"/>
                  </a:schemeClr>
                </a:gs>
                <a:gs pos="100000">
                  <a:schemeClr val="accent5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fixedVal"/>
            <c:noEndCap val="0"/>
            <c:val val="20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Sheet1!$A$2:$A$12</c:f>
              <c:strCache>
                <c:ptCount val="11"/>
                <c:pt idx="0">
                  <c:v>ELT-AHU-020</c:v>
                </c:pt>
                <c:pt idx="1">
                  <c:v>ELT-AHU-030</c:v>
                </c:pt>
                <c:pt idx="2">
                  <c:v>ELT-AHU-050</c:v>
                </c:pt>
                <c:pt idx="3">
                  <c:v>ELT-AHU-075</c:v>
                </c:pt>
                <c:pt idx="4">
                  <c:v>ELT-AHU-100</c:v>
                </c:pt>
                <c:pt idx="5">
                  <c:v>ELT-AHU-125</c:v>
                </c:pt>
                <c:pt idx="6">
                  <c:v>ELT-AHU-150</c:v>
                </c:pt>
                <c:pt idx="7">
                  <c:v>ELT-AHU-175</c:v>
                </c:pt>
                <c:pt idx="8">
                  <c:v>ELT-AHU-200</c:v>
                </c:pt>
                <c:pt idx="9">
                  <c:v>ELT-AHU-225</c:v>
                </c:pt>
                <c:pt idx="10">
                  <c:v>ELT-AHU-250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1-650D-4D29-87C8-A7E6F12F9B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Conditioned Units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5000"/>
                    <a:tint val="100000"/>
                    <a:shade val="100000"/>
                    <a:satMod val="130000"/>
                  </a:schemeClr>
                </a:gs>
                <a:gs pos="100000">
                  <a:schemeClr val="accent5">
                    <a:tint val="65000"/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ELT-AHU-020</c:v>
                </c:pt>
                <c:pt idx="1">
                  <c:v>ELT-AHU-030</c:v>
                </c:pt>
                <c:pt idx="2">
                  <c:v>ELT-AHU-050</c:v>
                </c:pt>
                <c:pt idx="3">
                  <c:v>ELT-AHU-075</c:v>
                </c:pt>
                <c:pt idx="4">
                  <c:v>ELT-AHU-100</c:v>
                </c:pt>
                <c:pt idx="5">
                  <c:v>ELT-AHU-125</c:v>
                </c:pt>
                <c:pt idx="6">
                  <c:v>ELT-AHU-150</c:v>
                </c:pt>
                <c:pt idx="7">
                  <c:v>ELT-AHU-175</c:v>
                </c:pt>
                <c:pt idx="8">
                  <c:v>ELT-AHU-200</c:v>
                </c:pt>
                <c:pt idx="9">
                  <c:v>ELT-AHU-225</c:v>
                </c:pt>
                <c:pt idx="10">
                  <c:v>ELT-AHU-250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2-650D-4D29-87C8-A7E6F12F9B3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100"/>
        <c:axId val="114756255"/>
        <c:axId val="114769983"/>
      </c:barChart>
      <c:catAx>
        <c:axId val="11475625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769983"/>
        <c:crosses val="autoZero"/>
        <c:auto val="1"/>
        <c:lblAlgn val="ctr"/>
        <c:lblOffset val="100"/>
        <c:noMultiLvlLbl val="0"/>
      </c:catAx>
      <c:valAx>
        <c:axId val="114769983"/>
        <c:scaling>
          <c:orientation val="minMax"/>
          <c:max val="25000"/>
          <c:min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756255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0.56575</cdr:x>
      <cdr:y>0.48448</cdr:y>
    </cdr:from>
    <cdr:to>
      <cdr:x>0.6575</cdr:x>
      <cdr:y>0.6442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6CFD157F-FF24-F668-3973-B96169E487C1}"/>
            </a:ext>
          </a:extLst>
        </cdr:cNvPr>
        <cdr:cNvSpPr txBox="1"/>
      </cdr:nvSpPr>
      <cdr:spPr>
        <a:xfrm xmlns:a="http://schemas.openxmlformats.org/drawingml/2006/main">
          <a:off x="5638473" y="27735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91440" tIns="45720" rIns="91440" bIns="45720" rtlCol="0" anchor="ctr">
          <a:normAutofit/>
        </a:bodyPr>
        <a:lstStyle xmlns:a="http://schemas.openxmlformats.org/drawingml/2006/main"/>
        <a:p xmlns:a="http://schemas.openxmlformats.org/drawingml/2006/main">
          <a:pPr marL="0" marR="0" indent="0" algn="l" defTabSz="4572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n-US" sz="800" b="1" i="0" u="none" strike="noStrike" kern="1200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rPr>
            <a:t>11,250 – 15,000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741707"/>
          </a:xfrm>
          <a:prstGeom prst="rect">
            <a:avLst/>
          </a:prstGeom>
        </p:spPr>
        <p:txBody>
          <a:bodyPr vert="horz" lIns="137590" tIns="68795" rIns="137590" bIns="68795" rtlCol="0"/>
          <a:lstStyle>
            <a:lvl1pPr algn="l">
              <a:defRPr sz="1800">
                <a:latin typeface="Boxed Book" panose="0200050604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741707"/>
          </a:xfrm>
          <a:prstGeom prst="rect">
            <a:avLst/>
          </a:prstGeom>
        </p:spPr>
        <p:txBody>
          <a:bodyPr vert="horz" lIns="137590" tIns="68795" rIns="137590" bIns="68795" rtlCol="0"/>
          <a:lstStyle>
            <a:lvl1pPr algn="r">
              <a:defRPr sz="1800">
                <a:latin typeface="Boxed Book" panose="02000506040000020004" pitchFamily="2" charset="0"/>
              </a:defRPr>
            </a:lvl1pPr>
          </a:lstStyle>
          <a:p>
            <a:fld id="{48AB29F4-D744-4C07-B41F-9089C544518A}" type="datetimeFigureOut">
              <a:rPr lang="en-US" smtClean="0"/>
              <a:pPr/>
              <a:t>8/1/2024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3" y="1847850"/>
            <a:ext cx="8867775" cy="4989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7590" tIns="68795" rIns="137590" bIns="6879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7114222"/>
            <a:ext cx="7437120" cy="5820728"/>
          </a:xfrm>
          <a:prstGeom prst="rect">
            <a:avLst/>
          </a:prstGeom>
        </p:spPr>
        <p:txBody>
          <a:bodyPr vert="horz" lIns="137590" tIns="68795" rIns="137590" bIns="68795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4041095"/>
            <a:ext cx="4028440" cy="741706"/>
          </a:xfrm>
          <a:prstGeom prst="rect">
            <a:avLst/>
          </a:prstGeom>
        </p:spPr>
        <p:txBody>
          <a:bodyPr vert="horz" lIns="137590" tIns="68795" rIns="137590" bIns="68795" rtlCol="0" anchor="b"/>
          <a:lstStyle>
            <a:lvl1pPr algn="l">
              <a:defRPr sz="1800">
                <a:latin typeface="Boxed Book" panose="0200050604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14041095"/>
            <a:ext cx="4028440" cy="741706"/>
          </a:xfrm>
          <a:prstGeom prst="rect">
            <a:avLst/>
          </a:prstGeom>
        </p:spPr>
        <p:txBody>
          <a:bodyPr vert="horz" lIns="137590" tIns="68795" rIns="137590" bIns="68795" rtlCol="0" anchor="b"/>
          <a:lstStyle>
            <a:lvl1pPr algn="r">
              <a:defRPr sz="1800">
                <a:latin typeface="Boxed Book" panose="02000506040000020004" pitchFamily="2" charset="0"/>
              </a:defRPr>
            </a:lvl1pPr>
          </a:lstStyle>
          <a:p>
            <a:fld id="{0B39CB9F-518B-4160-9289-638A5019AC6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9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Boxed Book" panose="02000506040000020004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Boxed Book" panose="02000506040000020004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Boxed Book" panose="02000506040000020004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Boxed Book" panose="02000506040000020004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Boxed Book" panose="02000506040000020004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183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71788" y="1385888"/>
            <a:ext cx="6651625" cy="37417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183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With the addition of the AHU we are not able to offer the customer a complete package of ERV and AHUs </a:t>
            </a:r>
          </a:p>
          <a:p>
            <a:pPr marL="228600" indent="-228600">
              <a:buAutoNum type="arabicPeriod"/>
            </a:pPr>
            <a:r>
              <a:rPr lang="en-US" dirty="0"/>
              <a:t>Not every job requires ERV and the ELT AHU provides a standardized solution for those applications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296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9AB5A3-C862-42E8-B370-070F02D15A19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altLang="en-US" sz="1000" i="1">
                <a:effectLst/>
              </a:rPr>
              <a:t>31</a:t>
            </a: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altLang="en-US" sz="1000" i="1">
                <a:effectLst/>
              </a:rPr>
              <a:t>26</a:t>
            </a:r>
          </a:p>
        </p:txBody>
      </p:sp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5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6" name="Rectangle 10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altLang="en-US" sz="1000" i="1">
                <a:effectLst/>
              </a:rPr>
              <a:t>26</a:t>
            </a:r>
          </a:p>
        </p:txBody>
      </p:sp>
      <p:sp>
        <p:nvSpPr>
          <p:cNvPr id="60428" name="Rectangle 12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9" name="Rectangle 1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0" name="Rectangle 1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 cap="flat"/>
        </p:spPr>
      </p:sp>
      <p:sp>
        <p:nvSpPr>
          <p:cNvPr id="60431" name="Rectangle 15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altLang="en-US" dirty="0"/>
              <a:t>Read the slide</a:t>
            </a:r>
          </a:p>
        </p:txBody>
      </p:sp>
    </p:spTree>
    <p:extLst>
      <p:ext uri="{BB962C8B-B14F-4D97-AF65-F5344CB8AC3E}">
        <p14:creationId xmlns:p14="http://schemas.microsoft.com/office/powerpoint/2010/main" val="2880987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The first sections call out if the Unit is an air handling unit, make up air unit, or AHU with economizer </a:t>
            </a:r>
          </a:p>
          <a:p>
            <a:pPr marL="228600" indent="-228600">
              <a:buAutoNum type="arabicPeriod"/>
            </a:pP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section designates the size of the unit </a:t>
            </a:r>
          </a:p>
          <a:p>
            <a:pPr marL="228600" indent="-228600">
              <a:buAutoNum type="arabicPeriod"/>
            </a:pPr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section designation configuration </a:t>
            </a:r>
          </a:p>
          <a:p>
            <a:pPr marL="228600" indent="-228600">
              <a:buAutoNum type="arabicPeriod"/>
            </a:pPr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section designated </a:t>
            </a:r>
            <a:r>
              <a:rPr lang="en-US"/>
              <a:t>Final filter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3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slide.</a:t>
            </a:r>
          </a:p>
          <a:p>
            <a:r>
              <a:rPr lang="en-US" dirty="0"/>
              <a:t>Show visual of options we offer.</a:t>
            </a:r>
          </a:p>
          <a:p>
            <a:r>
              <a:rPr lang="en-US" dirty="0"/>
              <a:t>Point them to technical guide to see extra configuration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555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slide </a:t>
            </a:r>
          </a:p>
          <a:p>
            <a:r>
              <a:rPr lang="en-US" dirty="0"/>
              <a:t>Highlight that this is a one-piece unit. No bolting together of module in the field required. </a:t>
            </a:r>
          </a:p>
          <a:p>
            <a:r>
              <a:rPr lang="en-US" dirty="0"/>
              <a:t>One piece construction only no shipping splits allowed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230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Bullets call out items being added or that are selectable when choosing an outdoor unit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6519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834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</a:t>
            </a:r>
          </a:p>
          <a:p>
            <a:r>
              <a:rPr lang="en-US" dirty="0"/>
              <a:t>Highlight that the coil is optimized to match required conditions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311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</a:t>
            </a:r>
          </a:p>
          <a:p>
            <a:r>
              <a:rPr lang="en-US" dirty="0"/>
              <a:t>Highlight the increased min cfm. To find exact numbers refer to tech guide </a:t>
            </a:r>
          </a:p>
          <a:p>
            <a:r>
              <a:rPr lang="en-US" dirty="0"/>
              <a:t>This is the only burner option available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843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</a:t>
            </a:r>
          </a:p>
          <a:p>
            <a:r>
              <a:rPr lang="en-US" dirty="0"/>
              <a:t>SCR allows for modulation control of heater </a:t>
            </a:r>
          </a:p>
          <a:p>
            <a:r>
              <a:rPr lang="en-US" dirty="0"/>
              <a:t>Highlight the increased min cfm. To find exact numbers refer to tech guide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4740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</a:t>
            </a:r>
          </a:p>
          <a:p>
            <a:r>
              <a:rPr lang="en-US" dirty="0"/>
              <a:t>Highlight that if a Make Up Air Unit is selected it’s the same footprint as ahu just no return opening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3058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</a:t>
            </a:r>
          </a:p>
          <a:p>
            <a:r>
              <a:rPr lang="en-US" dirty="0"/>
              <a:t>Refer to tech guide for exact dimension and increased dimension when selecting an economizer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531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</a:t>
            </a:r>
          </a:p>
          <a:p>
            <a:r>
              <a:rPr lang="en-US" dirty="0"/>
              <a:t>Refer to tech guide for exact dimension and increased dimension when selecting an final filter </a:t>
            </a:r>
          </a:p>
          <a:p>
            <a:r>
              <a:rPr lang="en-US" dirty="0"/>
              <a:t>Unit is standard with intake filter rack which has 2” MERV 8,12, 13 options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9176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slide.</a:t>
            </a:r>
          </a:p>
          <a:p>
            <a:r>
              <a:rPr lang="en-US" dirty="0"/>
              <a:t>575V electrical are handled by a transformer provided by others. </a:t>
            </a:r>
          </a:p>
          <a:p>
            <a:r>
              <a:rPr lang="en-US" dirty="0"/>
              <a:t>If controls can be specified to be terminal strip only for controls by others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286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air flow ranges that are available by unit size.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567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8.pn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png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png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png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png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png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png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pn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5" name="Rak 14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6BEE0B61-23F9-45F0-9778-6A8C30C7C3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06063" y="261013"/>
            <a:ext cx="2520838" cy="4484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186A7C-F424-4D56-A7AD-606CE5DD94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66" r="4326" b="20759"/>
          <a:stretch/>
        </p:blipFill>
        <p:spPr>
          <a:xfrm>
            <a:off x="527381" y="-456050"/>
            <a:ext cx="11664619" cy="731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82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14235-CEE7-4842-8202-2118D707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4676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14235-CEE7-4842-8202-2118D707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15933-7962-4E1A-901C-83B956D09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66"/>
          <a:stretch/>
        </p:blipFill>
        <p:spPr>
          <a:xfrm>
            <a:off x="0" y="-577970"/>
            <a:ext cx="12192000" cy="887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6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15" name="Rak 19"/>
          <p:cNvCxnSpPr/>
          <p:nvPr userDrawn="1"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20"/>
          <p:cNvCxnSpPr/>
          <p:nvPr userDrawn="1"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61CF0-552E-8444-8B25-5D79EA42A1E9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0" name="Bildobjekt 1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320" y="6443641"/>
            <a:ext cx="3264363" cy="3098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EA0B67-2757-489C-90B8-A3E668F0EE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824562"/>
            <a:ext cx="11664618" cy="6033438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526618" y="820666"/>
            <a:ext cx="5165951" cy="603733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BDFDD678-DF43-2573-2521-ABC144A4011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77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rporate 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808131" cy="6858000"/>
          </a:xfrm>
          <a:prstGeom prst="rect">
            <a:avLst/>
          </a:prstGeom>
        </p:spPr>
      </p:pic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6897337" y="3580576"/>
            <a:ext cx="5035227" cy="1686467"/>
          </a:xfrm>
        </p:spPr>
        <p:txBody>
          <a:bodyPr>
            <a:noAutofit/>
          </a:bodyPr>
          <a:lstStyle>
            <a:lvl1pPr marL="0" indent="0" algn="r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Presentation</a:t>
            </a:r>
            <a:r>
              <a:rPr lang="de-DE" dirty="0"/>
              <a:t> title </a:t>
            </a:r>
            <a:br>
              <a:rPr lang="de-DE" dirty="0"/>
            </a:b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headline</a:t>
            </a:r>
            <a:r>
              <a:rPr lang="de-DE" dirty="0"/>
              <a:t>,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3 </a:t>
            </a:r>
            <a:br>
              <a:rPr lang="de-DE" dirty="0"/>
            </a:b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cxnSp>
        <p:nvCxnSpPr>
          <p:cNvPr id="16" name="Rak 15"/>
          <p:cNvCxnSpPr/>
          <p:nvPr/>
        </p:nvCxnSpPr>
        <p:spPr>
          <a:xfrm flipH="1">
            <a:off x="7440151" y="3332989"/>
            <a:ext cx="4392693" cy="0"/>
          </a:xfrm>
          <a:prstGeom prst="line">
            <a:avLst/>
          </a:prstGeom>
          <a:ln w="952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tshållare för innehåll 5"/>
          <p:cNvSpPr>
            <a:spLocks noGrp="1"/>
          </p:cNvSpPr>
          <p:nvPr>
            <p:ph sz="quarter" idx="12" hasCustomPrompt="1"/>
          </p:nvPr>
        </p:nvSpPr>
        <p:spPr>
          <a:xfrm>
            <a:off x="6897337" y="5925277"/>
            <a:ext cx="5047632" cy="387915"/>
          </a:xfrm>
        </p:spPr>
        <p:txBody>
          <a:bodyPr/>
          <a:lstStyle>
            <a:lvl1pPr algn="r">
              <a:defRPr sz="1467"/>
            </a:lvl1pPr>
            <a:lvl2pPr algn="r">
              <a:defRPr sz="1600"/>
            </a:lvl2pPr>
            <a:lvl3pPr algn="r">
              <a:defRPr sz="1600"/>
            </a:lvl3pPr>
            <a:lvl4pPr algn="r">
              <a:defRPr sz="1600"/>
            </a:lvl4pPr>
            <a:lvl5pPr algn="r">
              <a:defRPr sz="1600"/>
            </a:lvl5pPr>
          </a:lstStyle>
          <a:p>
            <a:pPr lvl="0"/>
            <a:r>
              <a:rPr lang="de-DE" dirty="0" err="1"/>
              <a:t>Presenters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,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date</a:t>
            </a:r>
            <a:endParaRPr lang="de-DE" dirty="0"/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CDA3B46B-E21B-0599-EB05-27DB8D8BB1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402" y="244546"/>
            <a:ext cx="2837158" cy="50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33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 Alternative Frontpage 1 Isolat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 7"/>
          <p:cNvGrpSpPr/>
          <p:nvPr/>
        </p:nvGrpSpPr>
        <p:grpSpPr>
          <a:xfrm>
            <a:off x="0" y="2304288"/>
            <a:ext cx="12192000" cy="4553712"/>
            <a:chOff x="0" y="2304288"/>
            <a:chExt cx="12192000" cy="4553712"/>
          </a:xfrm>
        </p:grpSpPr>
        <p:pic>
          <p:nvPicPr>
            <p:cNvPr id="9" name="Bildobjekt 8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2304288"/>
              <a:ext cx="12192000" cy="4553712"/>
            </a:xfrm>
            <a:prstGeom prst="rect">
              <a:avLst/>
            </a:prstGeom>
          </p:spPr>
        </p:pic>
        <p:pic>
          <p:nvPicPr>
            <p:cNvPr id="10" name="Bildobjekt 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5312" y="5095374"/>
              <a:ext cx="5807964" cy="1762626"/>
            </a:xfrm>
            <a:prstGeom prst="rect">
              <a:avLst/>
            </a:prstGeom>
          </p:spPr>
        </p:pic>
      </p:grp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Presentation</a:t>
            </a:r>
            <a:r>
              <a:rPr lang="de-DE" dirty="0"/>
              <a:t> title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headline</a:t>
            </a:r>
            <a:r>
              <a:rPr lang="de-DE" dirty="0"/>
              <a:t>, </a:t>
            </a:r>
            <a:br>
              <a:rPr lang="de-DE" dirty="0"/>
            </a:b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2 </a:t>
            </a: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Boxed Book" panose="02000506040000020004" pitchFamily="2" charset="0"/>
              </a:defRPr>
            </a:lvl1pPr>
          </a:lstStyle>
          <a:p>
            <a:pPr lvl="0"/>
            <a:r>
              <a:rPr lang="de-DE" dirty="0" err="1"/>
              <a:t>Presenters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,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date</a:t>
            </a:r>
            <a:endParaRPr lang="de-DE" dirty="0"/>
          </a:p>
        </p:txBody>
      </p:sp>
      <p:sp>
        <p:nvSpPr>
          <p:cNvPr id="13" name="Platshållare för bild 12"/>
          <p:cNvSpPr>
            <a:spLocks noGrp="1"/>
          </p:cNvSpPr>
          <p:nvPr>
            <p:ph type="pic" sz="quarter" idx="12" hasCustomPrompt="1"/>
          </p:nvPr>
        </p:nvSpPr>
        <p:spPr>
          <a:xfrm>
            <a:off x="2" y="2305051"/>
            <a:ext cx="8015817" cy="4552949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isolated</a:t>
            </a:r>
            <a:r>
              <a:rPr lang="sv-SE" dirty="0"/>
              <a:t> image</a:t>
            </a: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8794201D-2F12-B4CA-421F-7C49F9A21D7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8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304288"/>
            <a:ext cx="12192000" cy="4553712"/>
          </a:xfrm>
          <a:prstGeom prst="rect">
            <a:avLst/>
          </a:prstGeom>
        </p:spPr>
      </p:pic>
      <p:sp>
        <p:nvSpPr>
          <p:cNvPr id="8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Presentation</a:t>
            </a:r>
            <a:r>
              <a:rPr lang="de-DE" dirty="0"/>
              <a:t> title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headline</a:t>
            </a:r>
            <a:r>
              <a:rPr lang="de-DE" dirty="0"/>
              <a:t>, </a:t>
            </a:r>
            <a:br>
              <a:rPr lang="de-DE" dirty="0"/>
            </a:b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2 </a:t>
            </a: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Boxed Book" panose="02000506040000020004" pitchFamily="2" charset="0"/>
              </a:defRPr>
            </a:lvl1pPr>
          </a:lstStyle>
          <a:p>
            <a:pPr lvl="0"/>
            <a:r>
              <a:rPr lang="de-DE" dirty="0" err="1"/>
              <a:t>Presenters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,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date</a:t>
            </a:r>
            <a:endParaRPr lang="de-DE" dirty="0"/>
          </a:p>
        </p:txBody>
      </p:sp>
      <p:sp>
        <p:nvSpPr>
          <p:cNvPr id="11" name="Rektangel 10"/>
          <p:cNvSpPr/>
          <p:nvPr/>
        </p:nvSpPr>
        <p:spPr>
          <a:xfrm>
            <a:off x="527383" y="2304289"/>
            <a:ext cx="6816757" cy="38130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/>
              <a:ea typeface="+mn-ea"/>
              <a:cs typeface="+mn-cs"/>
            </a:endParaRPr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314" y="5095376"/>
            <a:ext cx="5807964" cy="1762627"/>
          </a:xfrm>
          <a:prstGeom prst="rect">
            <a:avLst/>
          </a:prstGeom>
        </p:spPr>
      </p:pic>
      <p:sp>
        <p:nvSpPr>
          <p:cNvPr id="13" name="Platshållare för bild 12"/>
          <p:cNvSpPr>
            <a:spLocks noGrp="1"/>
          </p:cNvSpPr>
          <p:nvPr>
            <p:ph type="pic" sz="quarter" idx="12" hasCustomPrompt="1"/>
          </p:nvPr>
        </p:nvSpPr>
        <p:spPr>
          <a:xfrm>
            <a:off x="624420" y="2305052"/>
            <a:ext cx="6623049" cy="371686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sv-SE" dirty="0" err="1"/>
              <a:t>Add</a:t>
            </a:r>
            <a:r>
              <a:rPr lang="sv-SE" dirty="0"/>
              <a:t> image</a:t>
            </a: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06F1A120-07BE-53BD-9B90-A8AD74BA28E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19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/>
          <p:nvPr/>
        </p:nvCxnSpPr>
        <p:spPr>
          <a:xfrm>
            <a:off x="527381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4000" y="0"/>
            <a:ext cx="5588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91" t="-22818" r="-1555"/>
          <a:stretch/>
        </p:blipFill>
        <p:spPr>
          <a:xfrm>
            <a:off x="6125025" y="5512739"/>
            <a:ext cx="6023430" cy="1361348"/>
          </a:xfrm>
          <a:prstGeom prst="rect">
            <a:avLst/>
          </a:prstGeom>
        </p:spPr>
      </p:pic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5536253" cy="521361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F63AD7BD-D392-9796-9B8A-C059EF4BCB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479" y="5966541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04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/>
          <p:nvPr/>
        </p:nvCxnSpPr>
        <p:spPr>
          <a:xfrm>
            <a:off x="527381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4000" y="0"/>
            <a:ext cx="5588000" cy="6858000"/>
          </a:xfrm>
          <a:prstGeom prst="rect">
            <a:avLst/>
          </a:prstGeom>
        </p:spPr>
      </p:pic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5536253" cy="522085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3954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108" y="0"/>
            <a:ext cx="4905835" cy="6858000"/>
          </a:xfrm>
          <a:prstGeom prst="rect">
            <a:avLst/>
          </a:prstGeom>
        </p:spPr>
      </p:pic>
      <p:cxnSp>
        <p:nvCxnSpPr>
          <p:cNvPr id="23" name="Rak 22"/>
          <p:cNvCxnSpPr/>
          <p:nvPr/>
        </p:nvCxnSpPr>
        <p:spPr>
          <a:xfrm>
            <a:off x="5897673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089696" y="108415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5993684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91" t="-22818" r="-1555"/>
          <a:stretch/>
        </p:blipFill>
        <p:spPr>
          <a:xfrm>
            <a:off x="-261262" y="5512739"/>
            <a:ext cx="6023430" cy="1361348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7DBCB3A7-4FC6-5CFE-CFF3-451ED70E7D9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799" y="6023207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59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520" y="3897"/>
            <a:ext cx="4905835" cy="6858000"/>
          </a:xfrm>
          <a:prstGeom prst="rect">
            <a:avLst/>
          </a:prstGeom>
        </p:spPr>
      </p:pic>
      <p:cxnSp>
        <p:nvCxnSpPr>
          <p:cNvPr id="23" name="Rak 22"/>
          <p:cNvCxnSpPr/>
          <p:nvPr/>
        </p:nvCxnSpPr>
        <p:spPr>
          <a:xfrm>
            <a:off x="5897673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089696" y="108415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5993684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1773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Text box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521531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Bildobjekt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A530D821-BA0A-891C-E4F2-12EA718096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0805" y="2570489"/>
            <a:ext cx="4521692" cy="1309053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260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Alternative Frontpage 1 S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304288"/>
            <a:ext cx="12192000" cy="4553712"/>
          </a:xfrm>
          <a:prstGeom prst="rect">
            <a:avLst/>
          </a:prstGeom>
        </p:spPr>
      </p:pic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Presentation</a:t>
            </a:r>
            <a:r>
              <a:rPr lang="de-DE" dirty="0"/>
              <a:t> title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headline</a:t>
            </a:r>
            <a:r>
              <a:rPr lang="de-DE" dirty="0"/>
              <a:t>, </a:t>
            </a:r>
            <a:br>
              <a:rPr lang="de-DE" dirty="0"/>
            </a:b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2 </a:t>
            </a: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Boxed Book" panose="02000506040000020004" pitchFamily="2" charset="0"/>
              </a:defRPr>
            </a:lvl1pPr>
          </a:lstStyle>
          <a:p>
            <a:pPr lvl="0"/>
            <a:r>
              <a:rPr lang="de-DE" dirty="0" err="1"/>
              <a:t>Presenters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,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date</a:t>
            </a:r>
            <a:endParaRPr lang="de-DE" dirty="0"/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314" y="5095376"/>
            <a:ext cx="5807964" cy="1762627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EF65F448-01DF-8E5E-142B-BD324333000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6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9FFC5AD7-2829-F69A-4DE2-686967793D0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255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Text box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ak 20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pic>
        <p:nvPicPr>
          <p:cNvPr id="11" name="Bildobjekt 1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03C36FD6-92D9-4DF9-A750-1BA3DE6DF4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0" y="827632"/>
            <a:ext cx="11664620" cy="5443408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09F607CC-91F0-FB47-2223-9727623C650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25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Text box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19" name="Rak 18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Rak 19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pic>
        <p:nvPicPr>
          <p:cNvPr id="15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4B22EF9A-F784-A9E7-1889-F9F189C806D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82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Text box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19" name="Rak 18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Rak 19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pic>
        <p:nvPicPr>
          <p:cNvPr id="14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EE4DA69C-F1E3-B1EF-3B47-1EBB022853C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45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eader + Text box bra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1" y="796279"/>
            <a:ext cx="11664619" cy="5546292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ak 20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pic>
        <p:nvPicPr>
          <p:cNvPr id="12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4" name="Picture 3" descr="A close-up of a logo&#10;&#10;Description automatically generated">
            <a:extLst>
              <a:ext uri="{FF2B5EF4-FFF2-40B4-BE49-F238E27FC236}">
                <a16:creationId xmlns:a16="http://schemas.microsoft.com/office/drawing/2014/main" id="{458841A7-5CCC-86BD-22CE-CEC5CF2A8C9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92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23" name="Rak 22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39822896-3749-D4D2-322D-E10F6E41B9A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89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objekt 17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19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0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AF7628E3-41B0-B12A-318E-73E342F1245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3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19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0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000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467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D165C46E-7D04-FA20-ABE6-C91A90E079A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32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divider bra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objekt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295468" y="3044959"/>
            <a:ext cx="7872875" cy="814269"/>
          </a:xfrm>
        </p:spPr>
        <p:txBody>
          <a:bodyPr/>
          <a:lstStyle>
            <a:lvl1pPr>
              <a:defRPr sz="4000" b="0" i="0" baseline="0">
                <a:solidFill>
                  <a:schemeClr val="bg1"/>
                </a:solidFill>
                <a:latin typeface="Boxed Book" panose="02000506040000020004" pitchFamily="2" charset="0"/>
                <a:ea typeface="Boxed Book" panose="02000506040000020004" pitchFamily="2" charset="0"/>
                <a:cs typeface="Boxed Book" panose="02000506040000020004" pitchFamily="2" charset="0"/>
              </a:defRPr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40F54FA-2B94-4CD5-8596-86FACBE8DC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97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divi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295468" y="3044959"/>
            <a:ext cx="7872875" cy="814269"/>
          </a:xfrm>
        </p:spPr>
        <p:txBody>
          <a:bodyPr/>
          <a:lstStyle>
            <a:lvl1pPr>
              <a:defRPr sz="4000" b="0" i="0" baseline="0">
                <a:solidFill>
                  <a:schemeClr val="bg1"/>
                </a:solidFill>
                <a:latin typeface="Boxed Book" panose="02000506040000020004" pitchFamily="2" charset="0"/>
                <a:ea typeface="Boxed Book" panose="02000506040000020004" pitchFamily="2" charset="0"/>
                <a:cs typeface="Boxed Book" panose="02000506040000020004" pitchFamily="2" charset="0"/>
              </a:defRPr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0444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ox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sp>
        <p:nvSpPr>
          <p:cNvPr id="1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01DFE0C2-DFFF-52FB-F2F2-D636EDF9B8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07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oxe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22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sp>
        <p:nvSpPr>
          <p:cNvPr id="24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E66007A3-E306-94F1-9037-EAA4F0A078E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84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2 text boxe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1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sp>
        <p:nvSpPr>
          <p:cNvPr id="2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23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692D4B91-0E88-412C-4F47-B4AF8BFAF09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7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5" name="Rak 14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868EB45A-3878-3D73-6F57-911E2F8C52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82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6072961"/>
          </a:xfrm>
          <a:prstGeom prst="rect">
            <a:avLst/>
          </a:prstGeom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C2C722C4-4502-5630-5DA6-9D4BB7F9F0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41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18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3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15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CF1F71DD-757B-BBD1-325B-AD897F6586F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4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22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EA33B9A7-C1EF-5BC7-8BD1-3CE7001A5E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8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bullet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22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6072961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25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0AEEFD4F-DD02-1705-2FF3-9502D93AA6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08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2 bullet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3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133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25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133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59CA34A4-B914-DC12-560A-151857D4D36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52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5" name="Rak 14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1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3AC48880-53F8-400B-BAEE-04115784FA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0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left + Picture right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  <a:solidFill>
            <a:srgbClr val="D6DBDE"/>
          </a:solidFill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18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15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23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8B8B7A15-78A6-23FB-0E4B-E9B9941ECF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82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left + Picture right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18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pic>
        <p:nvPicPr>
          <p:cNvPr id="23" name="Bildobjekt 1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E6B43C2-E340-46A2-8132-CE6EC74F9D51}"/>
              </a:ext>
            </a:extLst>
          </p:cNvPr>
          <p:cNvSpPr/>
          <p:nvPr userDrawn="1"/>
        </p:nvSpPr>
        <p:spPr>
          <a:xfrm>
            <a:off x="401053" y="785037"/>
            <a:ext cx="11790947" cy="5557533"/>
          </a:xfrm>
          <a:prstGeom prst="rect">
            <a:avLst/>
          </a:prstGeom>
          <a:solidFill>
            <a:srgbClr val="24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89E909C7-6496-E151-366E-09CEEB283DA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9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15" name="Rak 19"/>
          <p:cNvCxnSpPr/>
          <p:nvPr userDrawn="1"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20"/>
          <p:cNvCxnSpPr/>
          <p:nvPr userDrawn="1"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61CF0-552E-8444-8B25-5D79EA42A1E9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0" name="Bildobjekt 1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320" y="6443641"/>
            <a:ext cx="3264363" cy="3098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EA0B67-2757-489C-90B8-A3E668F0EE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824562"/>
            <a:ext cx="11664618" cy="6033438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1031410" y="820666"/>
            <a:ext cx="4661159" cy="603733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0FA710D2-AF0E-60DE-1667-9AFA2B18AC5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77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15" name="Rak 19"/>
          <p:cNvCxnSpPr/>
          <p:nvPr userDrawn="1"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20"/>
          <p:cNvCxnSpPr/>
          <p:nvPr userDrawn="1"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61CF0-552E-8444-8B25-5D79EA42A1E9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0" name="Bildobjekt 1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320" y="6443641"/>
            <a:ext cx="3264363" cy="3098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EA0B67-2757-489C-90B8-A3E668F0EE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824562"/>
            <a:ext cx="11664618" cy="6033438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D1B027E4-8442-E8ED-581F-1B9CBE188D1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16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527381" y="899076"/>
            <a:ext cx="11664619" cy="5452941"/>
          </a:xfrm>
          <a:prstGeom prst="rect">
            <a:avLst/>
          </a:prstGeom>
        </p:spPr>
      </p:pic>
      <p:pic>
        <p:nvPicPr>
          <p:cNvPr id="12" name="Bildobjekt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15" name="Rak 19"/>
          <p:cNvCxnSpPr/>
          <p:nvPr userDrawn="1"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20"/>
          <p:cNvCxnSpPr/>
          <p:nvPr userDrawn="1"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61CF0-552E-8444-8B25-5D79EA42A1E9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2FB7875B-9DF2-7965-6DD5-047E4A1E38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94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>
            <a:cxnSpLocks/>
          </p:cNvCxnSpPr>
          <p:nvPr/>
        </p:nvCxnSpPr>
        <p:spPr>
          <a:xfrm>
            <a:off x="344924" y="785037"/>
            <a:ext cx="11649011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45" y="884791"/>
            <a:ext cx="5588000" cy="5989295"/>
          </a:xfrm>
          <a:prstGeom prst="rect">
            <a:avLst/>
          </a:prstGeom>
        </p:spPr>
      </p:pic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457682" y="114854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73" y="-1"/>
            <a:ext cx="497397" cy="6874083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0091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-347869" y="201161"/>
            <a:ext cx="7832035" cy="697197"/>
          </a:xfrm>
          <a:solidFill>
            <a:schemeClr val="bg1">
              <a:alpha val="15000"/>
            </a:schemeClr>
          </a:solidFill>
        </p:spPr>
        <p:txBody>
          <a:bodyPr/>
          <a:lstStyle>
            <a:lvl1pPr algn="ctr">
              <a:defRPr sz="4000" b="0" i="0" baseline="0">
                <a:solidFill>
                  <a:srgbClr val="243746"/>
                </a:solidFill>
                <a:latin typeface="+mn-lt"/>
                <a:ea typeface="Boxed Book" panose="02000506040000020004" pitchFamily="2" charset="0"/>
                <a:cs typeface="Boxed Book" panose="02000506040000020004" pitchFamily="2" charset="0"/>
              </a:defRPr>
            </a:lvl1pPr>
          </a:lstStyle>
          <a:p>
            <a:r>
              <a:rPr lang="sv-SE" dirty="0" err="1"/>
              <a:t>Thank</a:t>
            </a:r>
            <a:r>
              <a:rPr lang="sv-SE" dirty="0"/>
              <a:t> </a:t>
            </a:r>
            <a:r>
              <a:rPr lang="sv-SE" dirty="0" err="1"/>
              <a:t>you</a:t>
            </a:r>
            <a:r>
              <a:rPr lang="sv-SE" dirty="0"/>
              <a:t> for </a:t>
            </a:r>
            <a:r>
              <a:rPr lang="sv-SE" dirty="0" err="1"/>
              <a:t>your</a:t>
            </a:r>
            <a:r>
              <a:rPr lang="sv-SE" dirty="0"/>
              <a:t> attention!</a:t>
            </a:r>
          </a:p>
        </p:txBody>
      </p:sp>
      <p:pic>
        <p:nvPicPr>
          <p:cNvPr id="8" name="Picture 7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F43307F2-81B7-447D-964C-6FE57ED292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01474"/>
            <a:ext cx="12192000" cy="6741109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6CE1568D-79E5-AF19-A76F-434E580B79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04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5" name="Rak 14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186A7C-F424-4D56-A7AD-606CE5DD94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2" t="-17488" r="-1137" b="20380"/>
          <a:stretch/>
        </p:blipFill>
        <p:spPr>
          <a:xfrm>
            <a:off x="623391" y="-547927"/>
            <a:ext cx="11708919" cy="740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64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14235-CEE7-4842-8202-2118D707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382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14235-CEE7-4842-8202-2118D707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15933-7962-4E1A-901C-83B956D09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66"/>
          <a:stretch/>
        </p:blipFill>
        <p:spPr>
          <a:xfrm>
            <a:off x="0" y="-577970"/>
            <a:ext cx="12192000" cy="887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40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15" name="Rak 19"/>
          <p:cNvCxnSpPr/>
          <p:nvPr userDrawn="1"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20"/>
          <p:cNvCxnSpPr/>
          <p:nvPr userDrawn="1"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61CF0-552E-8444-8B25-5D79EA42A1E9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0" name="Bildobjekt 1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320" y="6443641"/>
            <a:ext cx="3264363" cy="3098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EA0B67-2757-489C-90B8-A3E668F0EE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824562"/>
            <a:ext cx="11664618" cy="6033438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526618" y="820666"/>
            <a:ext cx="5165951" cy="603733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559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rporate 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808131" cy="6858000"/>
          </a:xfrm>
          <a:prstGeom prst="rect">
            <a:avLst/>
          </a:prstGeom>
        </p:spPr>
      </p:pic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6897337" y="3580576"/>
            <a:ext cx="5035227" cy="1686467"/>
          </a:xfrm>
        </p:spPr>
        <p:txBody>
          <a:bodyPr>
            <a:noAutofit/>
          </a:bodyPr>
          <a:lstStyle>
            <a:lvl1pPr marL="0" indent="0" algn="r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Presentation</a:t>
            </a:r>
            <a:r>
              <a:rPr lang="de-DE" dirty="0"/>
              <a:t> title </a:t>
            </a:r>
            <a:br>
              <a:rPr lang="de-DE" dirty="0"/>
            </a:b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headline</a:t>
            </a:r>
            <a:r>
              <a:rPr lang="de-DE" dirty="0"/>
              <a:t>,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3 </a:t>
            </a:r>
            <a:br>
              <a:rPr lang="de-DE" dirty="0"/>
            </a:b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cxnSp>
        <p:nvCxnSpPr>
          <p:cNvPr id="16" name="Rak 15"/>
          <p:cNvCxnSpPr/>
          <p:nvPr/>
        </p:nvCxnSpPr>
        <p:spPr>
          <a:xfrm flipH="1">
            <a:off x="7440151" y="3332989"/>
            <a:ext cx="4392693" cy="0"/>
          </a:xfrm>
          <a:prstGeom prst="line">
            <a:avLst/>
          </a:prstGeom>
          <a:ln w="952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tshållare för innehåll 5"/>
          <p:cNvSpPr>
            <a:spLocks noGrp="1"/>
          </p:cNvSpPr>
          <p:nvPr>
            <p:ph sz="quarter" idx="12" hasCustomPrompt="1"/>
          </p:nvPr>
        </p:nvSpPr>
        <p:spPr>
          <a:xfrm>
            <a:off x="6897337" y="5925277"/>
            <a:ext cx="5047632" cy="387915"/>
          </a:xfrm>
        </p:spPr>
        <p:txBody>
          <a:bodyPr/>
          <a:lstStyle>
            <a:lvl1pPr algn="r">
              <a:defRPr sz="1467"/>
            </a:lvl1pPr>
            <a:lvl2pPr algn="r">
              <a:defRPr sz="1600"/>
            </a:lvl2pPr>
            <a:lvl3pPr algn="r">
              <a:defRPr sz="1600"/>
            </a:lvl3pPr>
            <a:lvl4pPr algn="r">
              <a:defRPr sz="1600"/>
            </a:lvl4pPr>
            <a:lvl5pPr algn="r">
              <a:defRPr sz="1600"/>
            </a:lvl5pPr>
          </a:lstStyle>
          <a:p>
            <a:pPr lvl="0"/>
            <a:r>
              <a:rPr lang="de-DE" dirty="0" err="1"/>
              <a:t>Presenters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,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date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48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 Alternative Frontpage 1 Isolat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 7"/>
          <p:cNvGrpSpPr/>
          <p:nvPr/>
        </p:nvGrpSpPr>
        <p:grpSpPr>
          <a:xfrm>
            <a:off x="0" y="2304288"/>
            <a:ext cx="12192000" cy="4553712"/>
            <a:chOff x="0" y="2304288"/>
            <a:chExt cx="12192000" cy="4553712"/>
          </a:xfrm>
        </p:grpSpPr>
        <p:pic>
          <p:nvPicPr>
            <p:cNvPr id="9" name="Bildobjekt 8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2304288"/>
              <a:ext cx="12192000" cy="4553712"/>
            </a:xfrm>
            <a:prstGeom prst="rect">
              <a:avLst/>
            </a:prstGeom>
          </p:spPr>
        </p:pic>
        <p:pic>
          <p:nvPicPr>
            <p:cNvPr id="10" name="Bildobjekt 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5312" y="5095374"/>
              <a:ext cx="5807964" cy="1762626"/>
            </a:xfrm>
            <a:prstGeom prst="rect">
              <a:avLst/>
            </a:prstGeom>
          </p:spPr>
        </p:pic>
      </p:grp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Presentation</a:t>
            </a:r>
            <a:r>
              <a:rPr lang="de-DE" dirty="0"/>
              <a:t> title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headline</a:t>
            </a:r>
            <a:r>
              <a:rPr lang="de-DE" dirty="0"/>
              <a:t>, </a:t>
            </a:r>
            <a:br>
              <a:rPr lang="de-DE" dirty="0"/>
            </a:b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2 </a:t>
            </a: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Boxed Book" panose="02000506040000020004" pitchFamily="2" charset="0"/>
              </a:defRPr>
            </a:lvl1pPr>
          </a:lstStyle>
          <a:p>
            <a:pPr lvl="0"/>
            <a:r>
              <a:rPr lang="de-DE" dirty="0" err="1"/>
              <a:t>Presenters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,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date</a:t>
            </a:r>
            <a:endParaRPr lang="de-DE" dirty="0"/>
          </a:p>
        </p:txBody>
      </p:sp>
      <p:sp>
        <p:nvSpPr>
          <p:cNvPr id="13" name="Platshållare för bild 12"/>
          <p:cNvSpPr>
            <a:spLocks noGrp="1"/>
          </p:cNvSpPr>
          <p:nvPr>
            <p:ph type="pic" sz="quarter" idx="12" hasCustomPrompt="1"/>
          </p:nvPr>
        </p:nvSpPr>
        <p:spPr>
          <a:xfrm>
            <a:off x="2" y="2305051"/>
            <a:ext cx="8015817" cy="4552949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isolated</a:t>
            </a:r>
            <a:r>
              <a:rPr lang="sv-SE" dirty="0"/>
              <a:t> image</a:t>
            </a:r>
          </a:p>
        </p:txBody>
      </p:sp>
    </p:spTree>
    <p:extLst>
      <p:ext uri="{BB962C8B-B14F-4D97-AF65-F5344CB8AC3E}">
        <p14:creationId xmlns:p14="http://schemas.microsoft.com/office/powerpoint/2010/main" val="205888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304288"/>
            <a:ext cx="12192000" cy="4553712"/>
          </a:xfrm>
          <a:prstGeom prst="rect">
            <a:avLst/>
          </a:prstGeom>
        </p:spPr>
      </p:pic>
      <p:sp>
        <p:nvSpPr>
          <p:cNvPr id="8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Presentation</a:t>
            </a:r>
            <a:r>
              <a:rPr lang="de-DE" dirty="0"/>
              <a:t> title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headline</a:t>
            </a:r>
            <a:r>
              <a:rPr lang="de-DE" dirty="0"/>
              <a:t>, </a:t>
            </a:r>
            <a:br>
              <a:rPr lang="de-DE" dirty="0"/>
            </a:b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2 </a:t>
            </a: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Boxed Book" panose="02000506040000020004" pitchFamily="2" charset="0"/>
              </a:defRPr>
            </a:lvl1pPr>
          </a:lstStyle>
          <a:p>
            <a:pPr lvl="0"/>
            <a:r>
              <a:rPr lang="de-DE" dirty="0" err="1"/>
              <a:t>Presenters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,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date</a:t>
            </a:r>
            <a:endParaRPr lang="de-DE" dirty="0"/>
          </a:p>
        </p:txBody>
      </p:sp>
      <p:sp>
        <p:nvSpPr>
          <p:cNvPr id="11" name="Rektangel 10"/>
          <p:cNvSpPr/>
          <p:nvPr/>
        </p:nvSpPr>
        <p:spPr>
          <a:xfrm>
            <a:off x="527383" y="2304289"/>
            <a:ext cx="6816757" cy="38130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/>
              <a:ea typeface="+mn-ea"/>
              <a:cs typeface="+mn-cs"/>
            </a:endParaRPr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314" y="5095376"/>
            <a:ext cx="5807964" cy="1762627"/>
          </a:xfrm>
          <a:prstGeom prst="rect">
            <a:avLst/>
          </a:prstGeom>
        </p:spPr>
      </p:pic>
      <p:sp>
        <p:nvSpPr>
          <p:cNvPr id="13" name="Platshållare för bild 12"/>
          <p:cNvSpPr>
            <a:spLocks noGrp="1"/>
          </p:cNvSpPr>
          <p:nvPr>
            <p:ph type="pic" sz="quarter" idx="12" hasCustomPrompt="1"/>
          </p:nvPr>
        </p:nvSpPr>
        <p:spPr>
          <a:xfrm>
            <a:off x="624420" y="2305052"/>
            <a:ext cx="6623049" cy="371686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sv-SE" dirty="0" err="1"/>
              <a:t>Add</a:t>
            </a:r>
            <a:r>
              <a:rPr lang="sv-SE" dirty="0"/>
              <a:t> image</a:t>
            </a:r>
          </a:p>
        </p:txBody>
      </p:sp>
    </p:spTree>
    <p:extLst>
      <p:ext uri="{BB962C8B-B14F-4D97-AF65-F5344CB8AC3E}">
        <p14:creationId xmlns:p14="http://schemas.microsoft.com/office/powerpoint/2010/main" val="322244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/>
          <p:nvPr/>
        </p:nvCxnSpPr>
        <p:spPr>
          <a:xfrm>
            <a:off x="527381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4000" y="0"/>
            <a:ext cx="5588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91" t="-22818" r="-1555"/>
          <a:stretch/>
        </p:blipFill>
        <p:spPr>
          <a:xfrm>
            <a:off x="6125025" y="5512739"/>
            <a:ext cx="6023430" cy="1361348"/>
          </a:xfrm>
          <a:prstGeom prst="rect">
            <a:avLst/>
          </a:prstGeom>
        </p:spPr>
      </p:pic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5536253" cy="521361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05575387-CD27-9DE2-6258-3190528FAB6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915" y="5957360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80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/>
          <p:nvPr/>
        </p:nvCxnSpPr>
        <p:spPr>
          <a:xfrm>
            <a:off x="527381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4000" y="0"/>
            <a:ext cx="5588000" cy="6858000"/>
          </a:xfrm>
          <a:prstGeom prst="rect">
            <a:avLst/>
          </a:prstGeom>
        </p:spPr>
      </p:pic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5536253" cy="522085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8482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108" y="0"/>
            <a:ext cx="4905835" cy="6858000"/>
          </a:xfrm>
          <a:prstGeom prst="rect">
            <a:avLst/>
          </a:prstGeom>
        </p:spPr>
      </p:pic>
      <p:cxnSp>
        <p:nvCxnSpPr>
          <p:cNvPr id="23" name="Rak 22"/>
          <p:cNvCxnSpPr/>
          <p:nvPr/>
        </p:nvCxnSpPr>
        <p:spPr>
          <a:xfrm>
            <a:off x="5897673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089696" y="108415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5993684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91" t="-22818" r="-1555"/>
          <a:stretch/>
        </p:blipFill>
        <p:spPr>
          <a:xfrm>
            <a:off x="-261262" y="5512739"/>
            <a:ext cx="6023430" cy="1361348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14C3C597-DC2C-15FB-EA9D-9EF6985511B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79" y="5977593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91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520" y="3897"/>
            <a:ext cx="4905835" cy="6858000"/>
          </a:xfrm>
          <a:prstGeom prst="rect">
            <a:avLst/>
          </a:prstGeom>
        </p:spPr>
      </p:pic>
      <p:cxnSp>
        <p:nvCxnSpPr>
          <p:cNvPr id="23" name="Rak 22"/>
          <p:cNvCxnSpPr/>
          <p:nvPr/>
        </p:nvCxnSpPr>
        <p:spPr>
          <a:xfrm>
            <a:off x="5897673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089696" y="108415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5993684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720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Text box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521531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Bildobjekt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0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0805" y="2570489"/>
            <a:ext cx="4521692" cy="1309053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3564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Alternative Frontpage 1 S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304288"/>
            <a:ext cx="12192000" cy="4553712"/>
          </a:xfrm>
          <a:prstGeom prst="rect">
            <a:avLst/>
          </a:prstGeom>
        </p:spPr>
      </p:pic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Presentation</a:t>
            </a:r>
            <a:r>
              <a:rPr lang="de-DE" dirty="0"/>
              <a:t> title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headline</a:t>
            </a:r>
            <a:r>
              <a:rPr lang="de-DE" dirty="0"/>
              <a:t>, </a:t>
            </a:r>
            <a:br>
              <a:rPr lang="de-DE" dirty="0"/>
            </a:b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2 </a:t>
            </a: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Boxed Book" panose="02000506040000020004" pitchFamily="2" charset="0"/>
              </a:defRPr>
            </a:lvl1pPr>
          </a:lstStyle>
          <a:p>
            <a:pPr lvl="0"/>
            <a:r>
              <a:rPr lang="de-DE" dirty="0" err="1"/>
              <a:t>Presenters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,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date</a:t>
            </a:r>
            <a:endParaRPr lang="de-DE" dirty="0"/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314" y="5095376"/>
            <a:ext cx="5807964" cy="176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01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066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Text box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03C36FD6-92D9-4DF9-A750-1BA3DE6DF4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0" y="827631"/>
            <a:ext cx="11664619" cy="602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3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Text box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6072961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19" name="Rak 18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145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Text box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19" name="Rak 18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Rak 19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pic>
        <p:nvPicPr>
          <p:cNvPr id="14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18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eader + Text box bra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1" y="796279"/>
            <a:ext cx="11664619" cy="5546292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ak 20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pic>
        <p:nvPicPr>
          <p:cNvPr id="12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4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23" name="Rak 22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00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objekt 17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6072961"/>
          </a:xfrm>
          <a:prstGeom prst="rect">
            <a:avLst/>
          </a:prstGeom>
        </p:spPr>
      </p:pic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811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19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0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000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467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3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divider bra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objekt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295468" y="3044959"/>
            <a:ext cx="7872875" cy="814269"/>
          </a:xfrm>
        </p:spPr>
        <p:txBody>
          <a:bodyPr/>
          <a:lstStyle>
            <a:lvl1pPr>
              <a:defRPr sz="4000" b="0" i="0" baseline="0">
                <a:solidFill>
                  <a:schemeClr val="bg1"/>
                </a:solidFill>
                <a:latin typeface="Boxed Book" panose="02000506040000020004" pitchFamily="2" charset="0"/>
                <a:ea typeface="Boxed Book" panose="02000506040000020004" pitchFamily="2" charset="0"/>
                <a:cs typeface="Boxed Book" panose="02000506040000020004" pitchFamily="2" charset="0"/>
              </a:defRPr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40F54FA-2B94-4CD5-8596-86FACBE8DC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13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divi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295468" y="3044959"/>
            <a:ext cx="7872875" cy="814269"/>
          </a:xfrm>
        </p:spPr>
        <p:txBody>
          <a:bodyPr/>
          <a:lstStyle>
            <a:lvl1pPr>
              <a:defRPr sz="4000" b="0" i="0" baseline="0">
                <a:solidFill>
                  <a:schemeClr val="bg1"/>
                </a:solidFill>
                <a:latin typeface="Boxed Book" panose="02000506040000020004" pitchFamily="2" charset="0"/>
                <a:ea typeface="Boxed Book" panose="02000506040000020004" pitchFamily="2" charset="0"/>
                <a:cs typeface="Boxed Book" panose="02000506040000020004" pitchFamily="2" charset="0"/>
              </a:defRPr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8206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ox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sp>
        <p:nvSpPr>
          <p:cNvPr id="1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5312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oxe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22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sp>
        <p:nvSpPr>
          <p:cNvPr id="24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91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2 text boxe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1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sp>
        <p:nvSpPr>
          <p:cNvPr id="2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23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7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5" name="Rak 14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6091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6072961"/>
          </a:xfrm>
          <a:prstGeom prst="rect">
            <a:avLst/>
          </a:prstGeom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6445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18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3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15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99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22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513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bullet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22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6072961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25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78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2 bullet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3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133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25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133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11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5" name="Rak 14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1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109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left + Picture right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  <a:solidFill>
            <a:srgbClr val="D6DBDE"/>
          </a:solidFill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18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15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23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89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left + Picture right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18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E6B43C2-E340-46A2-8132-CE6EC74F9D51}"/>
              </a:ext>
            </a:extLst>
          </p:cNvPr>
          <p:cNvSpPr/>
          <p:nvPr userDrawn="1"/>
        </p:nvSpPr>
        <p:spPr>
          <a:xfrm>
            <a:off x="401053" y="785037"/>
            <a:ext cx="11790947" cy="6076622"/>
          </a:xfrm>
          <a:prstGeom prst="rect">
            <a:avLst/>
          </a:prstGeom>
          <a:solidFill>
            <a:srgbClr val="24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00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15" name="Rak 19"/>
          <p:cNvCxnSpPr/>
          <p:nvPr userDrawn="1"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20"/>
          <p:cNvCxnSpPr/>
          <p:nvPr userDrawn="1"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61CF0-552E-8444-8B25-5D79EA42A1E9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0" name="Bildobjekt 1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320" y="6443641"/>
            <a:ext cx="3264363" cy="3098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EA0B67-2757-489C-90B8-A3E668F0EE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824562"/>
            <a:ext cx="11664618" cy="6033438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1031410" y="820666"/>
            <a:ext cx="4661159" cy="603733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335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527381" y="899076"/>
            <a:ext cx="11664619" cy="5452941"/>
          </a:xfrm>
          <a:prstGeom prst="rect">
            <a:avLst/>
          </a:prstGeom>
        </p:spPr>
      </p:pic>
      <p:pic>
        <p:nvPicPr>
          <p:cNvPr id="12" name="Bildobjekt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15" name="Rak 19"/>
          <p:cNvCxnSpPr/>
          <p:nvPr userDrawn="1"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20"/>
          <p:cNvCxnSpPr/>
          <p:nvPr userDrawn="1"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61CF0-552E-8444-8B25-5D79EA42A1E9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0" name="Bildobjekt 1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320" y="6443641"/>
            <a:ext cx="3264363" cy="30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95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>
            <a:cxnSpLocks/>
          </p:cNvCxnSpPr>
          <p:nvPr/>
        </p:nvCxnSpPr>
        <p:spPr>
          <a:xfrm>
            <a:off x="344924" y="785037"/>
            <a:ext cx="11649011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45" y="884791"/>
            <a:ext cx="5588000" cy="5989295"/>
          </a:xfrm>
          <a:prstGeom prst="rect">
            <a:avLst/>
          </a:prstGeom>
        </p:spPr>
      </p:pic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457682" y="114854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73" y="-1"/>
            <a:ext cx="497397" cy="6874083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5712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-347869" y="201161"/>
            <a:ext cx="7832035" cy="697197"/>
          </a:xfrm>
          <a:solidFill>
            <a:schemeClr val="bg1">
              <a:alpha val="15000"/>
            </a:schemeClr>
          </a:solidFill>
        </p:spPr>
        <p:txBody>
          <a:bodyPr/>
          <a:lstStyle>
            <a:lvl1pPr algn="ctr">
              <a:defRPr sz="4000" b="0" i="0" baseline="0">
                <a:solidFill>
                  <a:srgbClr val="243746"/>
                </a:solidFill>
                <a:latin typeface="+mn-lt"/>
                <a:ea typeface="Boxed Book" panose="02000506040000020004" pitchFamily="2" charset="0"/>
                <a:cs typeface="Boxed Book" panose="02000506040000020004" pitchFamily="2" charset="0"/>
              </a:defRPr>
            </a:lvl1pPr>
          </a:lstStyle>
          <a:p>
            <a:r>
              <a:rPr lang="sv-SE" dirty="0" err="1"/>
              <a:t>Thank</a:t>
            </a:r>
            <a:r>
              <a:rPr lang="sv-SE" dirty="0"/>
              <a:t> </a:t>
            </a:r>
            <a:r>
              <a:rPr lang="sv-SE" dirty="0" err="1"/>
              <a:t>you</a:t>
            </a:r>
            <a:r>
              <a:rPr lang="sv-SE" dirty="0"/>
              <a:t> for </a:t>
            </a:r>
            <a:r>
              <a:rPr lang="sv-SE" dirty="0" err="1"/>
              <a:t>your</a:t>
            </a:r>
            <a:r>
              <a:rPr lang="sv-SE" dirty="0"/>
              <a:t> attention!</a:t>
            </a:r>
          </a:p>
        </p:txBody>
      </p:sp>
      <p:pic>
        <p:nvPicPr>
          <p:cNvPr id="8" name="Picture 7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F43307F2-81B7-447D-964C-6FE57ED292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01474"/>
            <a:ext cx="12192000" cy="674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93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Header +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5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ak 20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89" marR="0" lvl="0" indent="-457189" algn="l" defTabSz="60958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09"/>
            <a:ext cx="609600" cy="274748"/>
          </a:xfrm>
          <a:prstGeom prst="rect">
            <a:avLst/>
          </a:prstGeom>
        </p:spPr>
        <p:txBody>
          <a:bodyPr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defRPr>
            </a:lvl1pPr>
          </a:lstStyle>
          <a:p>
            <a:fld id="{60F61CF0-552E-8444-8B25-5D79EA42A1E9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5321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" y="764276"/>
            <a:ext cx="12192000" cy="609372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A561004E-D4D3-C2EA-1C37-0756ACECC6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45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48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(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3056" y="1052514"/>
            <a:ext cx="10969520" cy="5040311"/>
          </a:xfrm>
        </p:spPr>
        <p:txBody>
          <a:bodyPr/>
          <a:lstStyle>
            <a:lvl1pPr marL="0" indent="0">
              <a:buNone/>
              <a:defRPr/>
            </a:lvl1pPr>
            <a:lvl2pPr marL="457178" indent="0">
              <a:buNone/>
              <a:defRPr/>
            </a:lvl2pPr>
            <a:lvl3pPr marL="914354" indent="0">
              <a:buNone/>
              <a:defRPr/>
            </a:lvl3pPr>
            <a:lvl4pPr marL="1371532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1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0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defRPr>
            </a:lvl1pPr>
          </a:lstStyle>
          <a:p>
            <a:pPr defTabSz="914377">
              <a:defRPr/>
            </a:pPr>
            <a:fld id="{95997547-9AE8-0B46-9A37-1417216910CE}" type="slidenum">
              <a:rPr lang="sv-SE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 defTabSz="914377">
                <a:defRPr/>
              </a:pPr>
              <a:t>‹#›</a:t>
            </a:fld>
            <a:endParaRPr lang="sv-SE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8" name="Bildobjekt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3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71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10" name="Rak 19">
            <a:extLst>
              <a:ext uri="{FF2B5EF4-FFF2-40B4-BE49-F238E27FC236}">
                <a16:creationId xmlns:a16="http://schemas.microsoft.com/office/drawing/2014/main" id="{ACBEF47F-57C0-45FF-B243-4BC83C5D7BF1}"/>
              </a:ext>
            </a:extLst>
          </p:cNvPr>
          <p:cNvCxnSpPr/>
          <p:nvPr userDrawn="1"/>
        </p:nvCxnSpPr>
        <p:spPr>
          <a:xfrm>
            <a:off x="527381" y="785037"/>
            <a:ext cx="11664619" cy="0"/>
          </a:xfrm>
          <a:prstGeom prst="line">
            <a:avLst/>
          </a:prstGeom>
          <a:ln w="3175">
            <a:solidFill>
              <a:srgbClr val="6677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267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1932F-DCE6-4E9F-B39C-FBA3DF061D80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A5B5D-08AF-4E9E-A5D2-8996A9B3F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9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5" name="Rak 14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3496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14235-CEE7-4842-8202-2118D707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6440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14235-CEE7-4842-8202-2118D707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15933-7962-4E1A-901C-83B956D09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866"/>
          <a:stretch/>
        </p:blipFill>
        <p:spPr>
          <a:xfrm>
            <a:off x="0" y="-577970"/>
            <a:ext cx="12192000" cy="887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8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15" name="Rak 19"/>
          <p:cNvCxnSpPr/>
          <p:nvPr userDrawn="1"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20"/>
          <p:cNvCxnSpPr/>
          <p:nvPr userDrawn="1"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61CF0-552E-8444-8B25-5D79EA42A1E9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0" name="Bildobjekt 1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320" y="6443641"/>
            <a:ext cx="3264363" cy="3098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EA0B67-2757-489C-90B8-A3E668F0EE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824562"/>
            <a:ext cx="11664618" cy="6033438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526618" y="820666"/>
            <a:ext cx="5165951" cy="603733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421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rporate 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808131" cy="6858000"/>
          </a:xfrm>
          <a:prstGeom prst="rect">
            <a:avLst/>
          </a:prstGeom>
        </p:spPr>
      </p:pic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6897337" y="3580576"/>
            <a:ext cx="5035227" cy="1686467"/>
          </a:xfrm>
        </p:spPr>
        <p:txBody>
          <a:bodyPr>
            <a:noAutofit/>
          </a:bodyPr>
          <a:lstStyle>
            <a:lvl1pPr marL="0" indent="0" algn="r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Presentation</a:t>
            </a:r>
            <a:r>
              <a:rPr lang="de-DE" dirty="0"/>
              <a:t> title </a:t>
            </a:r>
            <a:br>
              <a:rPr lang="de-DE" dirty="0"/>
            </a:b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headline</a:t>
            </a:r>
            <a:r>
              <a:rPr lang="de-DE" dirty="0"/>
              <a:t>,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3 </a:t>
            </a:r>
            <a:br>
              <a:rPr lang="de-DE" dirty="0"/>
            </a:b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cxnSp>
        <p:nvCxnSpPr>
          <p:cNvPr id="16" name="Rak 15"/>
          <p:cNvCxnSpPr/>
          <p:nvPr/>
        </p:nvCxnSpPr>
        <p:spPr>
          <a:xfrm flipH="1">
            <a:off x="7440151" y="3332989"/>
            <a:ext cx="4392693" cy="0"/>
          </a:xfrm>
          <a:prstGeom prst="line">
            <a:avLst/>
          </a:prstGeom>
          <a:ln w="952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tshållare för innehåll 5"/>
          <p:cNvSpPr>
            <a:spLocks noGrp="1"/>
          </p:cNvSpPr>
          <p:nvPr>
            <p:ph sz="quarter" idx="12" hasCustomPrompt="1"/>
          </p:nvPr>
        </p:nvSpPr>
        <p:spPr>
          <a:xfrm>
            <a:off x="6897337" y="5925277"/>
            <a:ext cx="5047632" cy="387915"/>
          </a:xfrm>
        </p:spPr>
        <p:txBody>
          <a:bodyPr/>
          <a:lstStyle>
            <a:lvl1pPr algn="r">
              <a:defRPr sz="1467"/>
            </a:lvl1pPr>
            <a:lvl2pPr algn="r">
              <a:defRPr sz="1600"/>
            </a:lvl2pPr>
            <a:lvl3pPr algn="r">
              <a:defRPr sz="1600"/>
            </a:lvl3pPr>
            <a:lvl4pPr algn="r">
              <a:defRPr sz="1600"/>
            </a:lvl4pPr>
            <a:lvl5pPr algn="r">
              <a:defRPr sz="1600"/>
            </a:lvl5pPr>
          </a:lstStyle>
          <a:p>
            <a:pPr lvl="0"/>
            <a:r>
              <a:rPr lang="de-DE" dirty="0" err="1"/>
              <a:t>Presenters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,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date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336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 Alternative Frontpage 1 Isolat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 7"/>
          <p:cNvGrpSpPr/>
          <p:nvPr/>
        </p:nvGrpSpPr>
        <p:grpSpPr>
          <a:xfrm>
            <a:off x="0" y="2304288"/>
            <a:ext cx="12192000" cy="4553712"/>
            <a:chOff x="0" y="2304288"/>
            <a:chExt cx="12192000" cy="4553712"/>
          </a:xfrm>
        </p:grpSpPr>
        <p:pic>
          <p:nvPicPr>
            <p:cNvPr id="9" name="Bildobjekt 8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2304288"/>
              <a:ext cx="12192000" cy="4553712"/>
            </a:xfrm>
            <a:prstGeom prst="rect">
              <a:avLst/>
            </a:prstGeom>
          </p:spPr>
        </p:pic>
        <p:pic>
          <p:nvPicPr>
            <p:cNvPr id="10" name="Bildobjekt 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5312" y="5095374"/>
              <a:ext cx="5807964" cy="1762626"/>
            </a:xfrm>
            <a:prstGeom prst="rect">
              <a:avLst/>
            </a:prstGeom>
          </p:spPr>
        </p:pic>
      </p:grp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Presentation</a:t>
            </a:r>
            <a:r>
              <a:rPr lang="de-DE" dirty="0"/>
              <a:t> title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headline</a:t>
            </a:r>
            <a:r>
              <a:rPr lang="de-DE" dirty="0"/>
              <a:t>, </a:t>
            </a:r>
            <a:br>
              <a:rPr lang="de-DE" dirty="0"/>
            </a:b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2 </a:t>
            </a: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Boxed Book" panose="02000506040000020004" pitchFamily="2" charset="0"/>
              </a:defRPr>
            </a:lvl1pPr>
          </a:lstStyle>
          <a:p>
            <a:pPr lvl="0"/>
            <a:r>
              <a:rPr lang="de-DE" dirty="0" err="1"/>
              <a:t>Presenters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,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date</a:t>
            </a:r>
            <a:endParaRPr lang="de-DE" dirty="0"/>
          </a:p>
        </p:txBody>
      </p:sp>
      <p:sp>
        <p:nvSpPr>
          <p:cNvPr id="13" name="Platshållare för bild 12"/>
          <p:cNvSpPr>
            <a:spLocks noGrp="1"/>
          </p:cNvSpPr>
          <p:nvPr>
            <p:ph type="pic" sz="quarter" idx="12" hasCustomPrompt="1"/>
          </p:nvPr>
        </p:nvSpPr>
        <p:spPr>
          <a:xfrm>
            <a:off x="2" y="2305051"/>
            <a:ext cx="8015817" cy="4552949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isolated</a:t>
            </a:r>
            <a:r>
              <a:rPr lang="sv-SE" dirty="0"/>
              <a:t> image</a:t>
            </a:r>
          </a:p>
        </p:txBody>
      </p:sp>
    </p:spTree>
    <p:extLst>
      <p:ext uri="{BB962C8B-B14F-4D97-AF65-F5344CB8AC3E}">
        <p14:creationId xmlns:p14="http://schemas.microsoft.com/office/powerpoint/2010/main" val="42973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304288"/>
            <a:ext cx="12192000" cy="4553712"/>
          </a:xfrm>
          <a:prstGeom prst="rect">
            <a:avLst/>
          </a:prstGeom>
        </p:spPr>
      </p:pic>
      <p:sp>
        <p:nvSpPr>
          <p:cNvPr id="8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Presentation</a:t>
            </a:r>
            <a:r>
              <a:rPr lang="de-DE" dirty="0"/>
              <a:t> title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headline</a:t>
            </a:r>
            <a:r>
              <a:rPr lang="de-DE" dirty="0"/>
              <a:t>, </a:t>
            </a:r>
            <a:br>
              <a:rPr lang="de-DE" dirty="0"/>
            </a:b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2 </a:t>
            </a: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Boxed Book" panose="02000506040000020004" pitchFamily="2" charset="0"/>
              </a:defRPr>
            </a:lvl1pPr>
          </a:lstStyle>
          <a:p>
            <a:pPr lvl="0"/>
            <a:r>
              <a:rPr lang="de-DE" dirty="0" err="1"/>
              <a:t>Presenters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,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date</a:t>
            </a:r>
            <a:endParaRPr lang="de-DE" dirty="0"/>
          </a:p>
        </p:txBody>
      </p:sp>
      <p:sp>
        <p:nvSpPr>
          <p:cNvPr id="11" name="Rektangel 10"/>
          <p:cNvSpPr/>
          <p:nvPr/>
        </p:nvSpPr>
        <p:spPr>
          <a:xfrm>
            <a:off x="527383" y="2304289"/>
            <a:ext cx="6816757" cy="38130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/>
              <a:ea typeface="+mn-ea"/>
              <a:cs typeface="+mn-cs"/>
            </a:endParaRPr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314" y="5095376"/>
            <a:ext cx="5807964" cy="1762627"/>
          </a:xfrm>
          <a:prstGeom prst="rect">
            <a:avLst/>
          </a:prstGeom>
        </p:spPr>
      </p:pic>
      <p:sp>
        <p:nvSpPr>
          <p:cNvPr id="13" name="Platshållare för bild 12"/>
          <p:cNvSpPr>
            <a:spLocks noGrp="1"/>
          </p:cNvSpPr>
          <p:nvPr>
            <p:ph type="pic" sz="quarter" idx="12" hasCustomPrompt="1"/>
          </p:nvPr>
        </p:nvSpPr>
        <p:spPr>
          <a:xfrm>
            <a:off x="624420" y="2305052"/>
            <a:ext cx="6623049" cy="371686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sv-SE" dirty="0" err="1"/>
              <a:t>Add</a:t>
            </a:r>
            <a:r>
              <a:rPr lang="sv-SE" dirty="0"/>
              <a:t> image</a:t>
            </a:r>
          </a:p>
        </p:txBody>
      </p:sp>
    </p:spTree>
    <p:extLst>
      <p:ext uri="{BB962C8B-B14F-4D97-AF65-F5344CB8AC3E}">
        <p14:creationId xmlns:p14="http://schemas.microsoft.com/office/powerpoint/2010/main" val="408335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/>
          <p:nvPr/>
        </p:nvCxnSpPr>
        <p:spPr>
          <a:xfrm>
            <a:off x="527381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4000" y="0"/>
            <a:ext cx="5588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91" t="-22818" r="-1555"/>
          <a:stretch/>
        </p:blipFill>
        <p:spPr>
          <a:xfrm>
            <a:off x="6125025" y="5512739"/>
            <a:ext cx="6023430" cy="1361348"/>
          </a:xfrm>
          <a:prstGeom prst="rect">
            <a:avLst/>
          </a:prstGeom>
        </p:spPr>
      </p:pic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5536253" cy="521361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8CC53EA2-D7A8-5BC5-08E8-5B6A7E81594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617" y="5963376"/>
            <a:ext cx="2475092" cy="43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83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/>
          <p:nvPr/>
        </p:nvCxnSpPr>
        <p:spPr>
          <a:xfrm>
            <a:off x="527381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4000" y="0"/>
            <a:ext cx="5588000" cy="6858000"/>
          </a:xfrm>
          <a:prstGeom prst="rect">
            <a:avLst/>
          </a:prstGeom>
        </p:spPr>
      </p:pic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5536253" cy="522085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3095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108" y="0"/>
            <a:ext cx="4905835" cy="6858000"/>
          </a:xfrm>
          <a:prstGeom prst="rect">
            <a:avLst/>
          </a:prstGeom>
        </p:spPr>
      </p:pic>
      <p:cxnSp>
        <p:nvCxnSpPr>
          <p:cNvPr id="23" name="Rak 22"/>
          <p:cNvCxnSpPr/>
          <p:nvPr/>
        </p:nvCxnSpPr>
        <p:spPr>
          <a:xfrm>
            <a:off x="5897673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089696" y="108415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5993684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91" t="-22818" r="-1555"/>
          <a:stretch/>
        </p:blipFill>
        <p:spPr>
          <a:xfrm>
            <a:off x="136371" y="5503558"/>
            <a:ext cx="6023430" cy="1361348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91346E0D-80D2-F4B3-FA91-EDEF61053A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220" y="5925233"/>
            <a:ext cx="2655062" cy="46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1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520" y="3897"/>
            <a:ext cx="4905835" cy="6858000"/>
          </a:xfrm>
          <a:prstGeom prst="rect">
            <a:avLst/>
          </a:prstGeom>
        </p:spPr>
      </p:pic>
      <p:cxnSp>
        <p:nvCxnSpPr>
          <p:cNvPr id="23" name="Rak 22"/>
          <p:cNvCxnSpPr/>
          <p:nvPr/>
        </p:nvCxnSpPr>
        <p:spPr>
          <a:xfrm>
            <a:off x="5897673" y="785037"/>
            <a:ext cx="6439476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089696" y="108415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5993684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43530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Text box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521531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Bildobjekt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4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0805" y="2570489"/>
            <a:ext cx="4521692" cy="1309053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5205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Alternative Frontpage 1 S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304288"/>
            <a:ext cx="12192000" cy="4553712"/>
          </a:xfrm>
          <a:prstGeom prst="rect">
            <a:avLst/>
          </a:prstGeom>
        </p:spPr>
      </p:pic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27383" y="785039"/>
            <a:ext cx="8119972" cy="1056117"/>
          </a:xfrm>
        </p:spPr>
        <p:txBody>
          <a:bodyPr>
            <a:noAutofit/>
          </a:bodyPr>
          <a:lstStyle>
            <a:lvl1pPr marL="0" indent="0" algn="l">
              <a:lnSpc>
                <a:spcPts val="3733"/>
              </a:lnSpc>
              <a:spcBef>
                <a:spcPts val="0"/>
              </a:spcBef>
              <a:buNone/>
              <a:defRPr sz="3600" b="0" cap="none" spc="0" baseline="0">
                <a:solidFill>
                  <a:schemeClr val="tx1"/>
                </a:solidFill>
                <a:latin typeface="Boxed Book" panose="02000506040000020004" pitchFamily="2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Presentation</a:t>
            </a:r>
            <a:r>
              <a:rPr lang="de-DE" dirty="0"/>
              <a:t> title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headline</a:t>
            </a:r>
            <a:r>
              <a:rPr lang="de-DE" dirty="0"/>
              <a:t>, </a:t>
            </a:r>
            <a:br>
              <a:rPr lang="de-DE" dirty="0"/>
            </a:b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2 </a:t>
            </a: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3" y="1863972"/>
            <a:ext cx="5047631" cy="387915"/>
          </a:xfrm>
        </p:spPr>
        <p:txBody>
          <a:bodyPr>
            <a:normAutofit/>
          </a:bodyPr>
          <a:lstStyle>
            <a:lvl1pPr marL="0" indent="0" algn="l">
              <a:buNone/>
              <a:defRPr sz="1467" b="0" cap="none" baseline="0">
                <a:latin typeface="Boxed Book" panose="02000506040000020004" pitchFamily="2" charset="0"/>
              </a:defRPr>
            </a:lvl1pPr>
          </a:lstStyle>
          <a:p>
            <a:pPr lvl="0"/>
            <a:r>
              <a:rPr lang="de-DE" dirty="0" err="1"/>
              <a:t>Presenters</a:t>
            </a:r>
            <a:r>
              <a:rPr lang="de-DE" dirty="0"/>
              <a:t> </a:t>
            </a:r>
            <a:r>
              <a:rPr lang="de-DE" dirty="0" err="1"/>
              <a:t>name</a:t>
            </a:r>
            <a:r>
              <a:rPr lang="de-DE" dirty="0"/>
              <a:t>, </a:t>
            </a:r>
            <a:r>
              <a:rPr lang="de-DE" dirty="0" err="1"/>
              <a:t>location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date</a:t>
            </a:r>
            <a:endParaRPr lang="de-DE" dirty="0"/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314" y="5095376"/>
            <a:ext cx="5807964" cy="176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76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771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Text box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ak 20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pic>
        <p:nvPicPr>
          <p:cNvPr id="11" name="Bildobjekt 1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03C36FD6-92D9-4DF9-A750-1BA3DE6DF4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0" y="827632"/>
            <a:ext cx="11664620" cy="544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54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Text box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19" name="Rak 18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Rak 19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1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pic>
        <p:nvPicPr>
          <p:cNvPr id="15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55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Text box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19" name="Rak 18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Rak 19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pic>
        <p:nvPicPr>
          <p:cNvPr id="14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44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eader + Text box bra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1" y="796279"/>
            <a:ext cx="11664619" cy="5546292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 dirty="0"/>
              <a:t>Add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here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96279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ak 20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pic>
        <p:nvPicPr>
          <p:cNvPr id="12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54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23" name="Rak 22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293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objekt 17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19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0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11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19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0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000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467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6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divider bra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objekt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295468" y="3044959"/>
            <a:ext cx="7872875" cy="814269"/>
          </a:xfrm>
        </p:spPr>
        <p:txBody>
          <a:bodyPr/>
          <a:lstStyle>
            <a:lvl1pPr>
              <a:defRPr sz="4000" b="0" i="0" baseline="0">
                <a:solidFill>
                  <a:schemeClr val="bg1"/>
                </a:solidFill>
                <a:latin typeface="Boxed Book" panose="02000506040000020004" pitchFamily="2" charset="0"/>
                <a:ea typeface="Boxed Book" panose="02000506040000020004" pitchFamily="2" charset="0"/>
                <a:cs typeface="Boxed Book" panose="02000506040000020004" pitchFamily="2" charset="0"/>
              </a:defRPr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40F54FA-2B94-4CD5-8596-86FACBE8DC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30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divi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>
          <a:xfrm>
            <a:off x="1295468" y="3044959"/>
            <a:ext cx="7872875" cy="814269"/>
          </a:xfrm>
        </p:spPr>
        <p:txBody>
          <a:bodyPr/>
          <a:lstStyle>
            <a:lvl1pPr>
              <a:defRPr sz="4000" b="0" i="0" baseline="0">
                <a:solidFill>
                  <a:schemeClr val="bg1"/>
                </a:solidFill>
                <a:latin typeface="Boxed Book" panose="02000506040000020004" pitchFamily="2" charset="0"/>
                <a:ea typeface="Boxed Book" panose="02000506040000020004" pitchFamily="2" charset="0"/>
                <a:cs typeface="Boxed Book" panose="02000506040000020004" pitchFamily="2" charset="0"/>
              </a:defRPr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7383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ox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sp>
        <p:nvSpPr>
          <p:cNvPr id="1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0252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oxe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22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sp>
        <p:nvSpPr>
          <p:cNvPr id="24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82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2 text boxe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1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sp>
        <p:nvSpPr>
          <p:cNvPr id="22" name="Text Placeholder Right"/>
          <p:cNvSpPr>
            <a:spLocks noGrp="1"/>
          </p:cNvSpPr>
          <p:nvPr>
            <p:ph type="body" sz="quarter" idx="12" hasCustomPrompt="1"/>
          </p:nvPr>
        </p:nvSpPr>
        <p:spPr>
          <a:xfrm>
            <a:off x="6476886" y="1082470"/>
            <a:ext cx="5450017" cy="50348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0330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5" name="Rak 14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315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6072961"/>
          </a:xfrm>
          <a:prstGeom prst="rect">
            <a:avLst/>
          </a:prstGeom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/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5829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Bullets left + Picture right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18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3" name="Text Placeholder Left"/>
          <p:cNvSpPr>
            <a:spLocks noGrp="1"/>
          </p:cNvSpPr>
          <p:nvPr>
            <p:ph type="body" sz="quarter" idx="11" hasCustomPrompt="1"/>
          </p:nvPr>
        </p:nvSpPr>
        <p:spPr>
          <a:xfrm>
            <a:off x="702452" y="1082467"/>
            <a:ext cx="5393549" cy="5034832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US" sz="2400" smtClean="0">
                <a:solidFill>
                  <a:schemeClr val="bg1"/>
                </a:solidFill>
              </a:defRPr>
            </a:lvl1pPr>
            <a:lvl2pPr marL="609570" indent="0">
              <a:buNone/>
              <a:defRPr lang="en-US" sz="2133" smtClean="0"/>
            </a:lvl2pPr>
            <a:lvl3pPr marL="1219140" indent="0">
              <a:buNone/>
              <a:defRPr lang="en-US" sz="1867" smtClean="0"/>
            </a:lvl3pPr>
            <a:lvl4pPr marL="1828709" indent="0">
              <a:buNone/>
              <a:defRPr lang="en-US" sz="1600" smtClean="0"/>
            </a:lvl4pPr>
            <a:lvl5pPr marL="2438278" indent="0">
              <a:buNone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</p:txBody>
      </p:sp>
      <p:pic>
        <p:nvPicPr>
          <p:cNvPr id="15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89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Text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22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9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bullet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22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6072961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25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869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2 bullet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3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133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sp>
        <p:nvSpPr>
          <p:cNvPr id="25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74" indent="-188990">
              <a:buFont typeface="Arial" charset="0"/>
              <a:buChar char="•"/>
              <a:defRPr lang="en-US" sz="2133" smtClean="0">
                <a:solidFill>
                  <a:schemeClr val="bg1"/>
                </a:solidFill>
              </a:defRPr>
            </a:lvl2pPr>
            <a:lvl3pPr marL="880157" indent="-188990">
              <a:buFont typeface="Arial" charset="0"/>
              <a:buChar char="•"/>
              <a:defRPr lang="en-US" sz="1867" smtClean="0">
                <a:solidFill>
                  <a:schemeClr val="bg1"/>
                </a:solidFill>
              </a:defRPr>
            </a:lvl3pPr>
            <a:lvl4pPr marL="1241338" indent="-132594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20" indent="-132594">
              <a:buFont typeface="Arial" charset="0"/>
              <a:buChar char="•"/>
              <a:defRPr lang="en-GB"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21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left +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5" name="Rak 14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1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690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+ Bullets left + Picture right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objekt 23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  <a:solidFill>
            <a:srgbClr val="D6DBDE"/>
          </a:solidFill>
        </p:spPr>
      </p:pic>
      <p:sp>
        <p:nvSpPr>
          <p:cNvPr id="13" name="Image Placeholder Right"/>
          <p:cNvSpPr>
            <a:spLocks noGrp="1"/>
          </p:cNvSpPr>
          <p:nvPr>
            <p:ph type="pic" idx="1" hasCustomPrompt="1"/>
          </p:nvPr>
        </p:nvSpPr>
        <p:spPr>
          <a:xfrm>
            <a:off x="6479629" y="1082468"/>
            <a:ext cx="5447272" cy="5058939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latin typeface="Boxed Book" panose="02000506040000020004" pitchFamily="2" charset="0"/>
              </a:defRPr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pPr lvl="0"/>
            <a:r>
              <a:rPr lang="sv-SE" noProof="0" dirty="0" err="1"/>
              <a:t>Add</a:t>
            </a:r>
            <a:r>
              <a:rPr lang="sv-SE" noProof="0" dirty="0"/>
              <a:t> image</a:t>
            </a:r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18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15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23" name="Bildobjekt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92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left + Picture right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  <p:cxnSp>
        <p:nvCxnSpPr>
          <p:cNvPr id="18" name="Rak 17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18"/>
          <p:cNvCxnSpPr/>
          <p:nvPr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sp>
        <p:nvSpPr>
          <p:cNvPr id="22" name="Platshållare för text 2"/>
          <p:cNvSpPr>
            <a:spLocks noGrp="1"/>
          </p:cNvSpPr>
          <p:nvPr>
            <p:ph type="body" sz="quarter" idx="13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v-SE" dirty="0"/>
              <a:t>Presentation </a:t>
            </a:r>
            <a:r>
              <a:rPr lang="sv-SE" dirty="0" err="1"/>
              <a:t>name</a:t>
            </a:r>
            <a:endParaRPr lang="sv-SE" dirty="0"/>
          </a:p>
        </p:txBody>
      </p:sp>
      <p:pic>
        <p:nvPicPr>
          <p:cNvPr id="23" name="Bildobjekt 1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697" b="-1"/>
          <a:stretch/>
        </p:blipFill>
        <p:spPr>
          <a:xfrm>
            <a:off x="11246177" y="6271041"/>
            <a:ext cx="237506" cy="48248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E6B43C2-E340-46A2-8132-CE6EC74F9D51}"/>
              </a:ext>
            </a:extLst>
          </p:cNvPr>
          <p:cNvSpPr/>
          <p:nvPr userDrawn="1"/>
        </p:nvSpPr>
        <p:spPr>
          <a:xfrm>
            <a:off x="401053" y="785037"/>
            <a:ext cx="11790947" cy="5557533"/>
          </a:xfrm>
          <a:prstGeom prst="rect">
            <a:avLst/>
          </a:prstGeom>
          <a:solidFill>
            <a:srgbClr val="24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01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15" name="Rak 19"/>
          <p:cNvCxnSpPr/>
          <p:nvPr userDrawn="1"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20"/>
          <p:cNvCxnSpPr/>
          <p:nvPr userDrawn="1"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61CF0-552E-8444-8B25-5D79EA42A1E9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0" name="Bildobjekt 1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320" y="6443641"/>
            <a:ext cx="3264363" cy="3098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EA0B67-2757-489C-90B8-A3E668F0EE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824562"/>
            <a:ext cx="11664618" cy="6033438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1031410" y="820666"/>
            <a:ext cx="4661159" cy="603733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886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Alternative Frontpage 1 Imag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527381" y="899076"/>
            <a:ext cx="11664619" cy="5452941"/>
          </a:xfrm>
          <a:prstGeom prst="rect">
            <a:avLst/>
          </a:prstGeom>
        </p:spPr>
      </p:pic>
      <p:pic>
        <p:nvPicPr>
          <p:cNvPr id="12" name="Bildobjekt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15" name="Rak 19"/>
          <p:cNvCxnSpPr/>
          <p:nvPr userDrawn="1"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20"/>
          <p:cNvCxnSpPr/>
          <p:nvPr userDrawn="1"/>
        </p:nvCxnSpPr>
        <p:spPr>
          <a:xfrm>
            <a:off x="527381" y="6342572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78" marR="0" lvl="0" indent="-457178" algn="l" defTabSz="6095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dirty="0" err="1"/>
              <a:t>Presentation</a:t>
            </a:r>
            <a:r>
              <a:rPr lang="de-DE" dirty="0"/>
              <a:t>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512904" y="6456610"/>
            <a:ext cx="609600" cy="274748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sz="1200" b="0" i="1" spc="-93" baseline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xed Book" panose="02000506040000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61CF0-552E-8444-8B25-5D79EA42A1E9}" type="slidenum">
              <a:rPr kumimoji="0" lang="de-D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200" b="0" i="1" u="none" strike="noStrike" kern="1200" cap="none" spc="-93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20" name="Bildobjekt 1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320" y="6443641"/>
            <a:ext cx="3264363" cy="30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6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Header +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Rak 22"/>
          <p:cNvCxnSpPr>
            <a:cxnSpLocks/>
          </p:cNvCxnSpPr>
          <p:nvPr/>
        </p:nvCxnSpPr>
        <p:spPr>
          <a:xfrm>
            <a:off x="344924" y="785037"/>
            <a:ext cx="11649011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45" y="884791"/>
            <a:ext cx="5588000" cy="5989295"/>
          </a:xfrm>
          <a:prstGeom prst="rect">
            <a:avLst/>
          </a:prstGeom>
        </p:spPr>
      </p:pic>
      <p:sp>
        <p:nvSpPr>
          <p:cNvPr id="4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6457682" y="1148543"/>
            <a:ext cx="5536253" cy="546179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000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467"/>
            </a:lvl5pPr>
          </a:lstStyle>
          <a:p>
            <a:pPr lvl="0"/>
            <a:r>
              <a:rPr lang="sv-SE" dirty="0" err="1"/>
              <a:t>Add</a:t>
            </a:r>
            <a:r>
              <a:rPr lang="sv-SE" dirty="0"/>
              <a:t> text </a:t>
            </a:r>
            <a:r>
              <a:rPr lang="sv-SE" dirty="0" err="1"/>
              <a:t>here</a:t>
            </a:r>
            <a:endParaRPr lang="sv-SE" dirty="0"/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GB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73" y="-1"/>
            <a:ext cx="497397" cy="6874083"/>
          </a:xfrm>
          <a:prstGeom prst="rect">
            <a:avLst/>
          </a:prstGeom>
        </p:spPr>
      </p:pic>
      <p:sp>
        <p:nvSpPr>
          <p:cNvPr id="19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5835465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slide</a:t>
            </a:r>
            <a:r>
              <a:rPr lang="sv-SE" dirty="0"/>
              <a:t> </a:t>
            </a:r>
            <a:r>
              <a:rPr lang="sv-SE" dirty="0" err="1"/>
              <a:t>headline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7588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-347869" y="201161"/>
            <a:ext cx="7832035" cy="697197"/>
          </a:xfrm>
          <a:solidFill>
            <a:schemeClr val="bg1">
              <a:alpha val="15000"/>
            </a:schemeClr>
          </a:solidFill>
        </p:spPr>
        <p:txBody>
          <a:bodyPr/>
          <a:lstStyle>
            <a:lvl1pPr algn="ctr">
              <a:defRPr sz="4000" b="0" i="0" baseline="0">
                <a:solidFill>
                  <a:srgbClr val="243746"/>
                </a:solidFill>
                <a:latin typeface="+mn-lt"/>
                <a:ea typeface="Boxed Book" panose="02000506040000020004" pitchFamily="2" charset="0"/>
                <a:cs typeface="Boxed Book" panose="02000506040000020004" pitchFamily="2" charset="0"/>
              </a:defRPr>
            </a:lvl1pPr>
          </a:lstStyle>
          <a:p>
            <a:r>
              <a:rPr lang="sv-SE" dirty="0" err="1"/>
              <a:t>Thank</a:t>
            </a:r>
            <a:r>
              <a:rPr lang="sv-SE" dirty="0"/>
              <a:t> </a:t>
            </a:r>
            <a:r>
              <a:rPr lang="sv-SE" dirty="0" err="1"/>
              <a:t>you</a:t>
            </a:r>
            <a:r>
              <a:rPr lang="sv-SE" dirty="0"/>
              <a:t> for </a:t>
            </a:r>
            <a:r>
              <a:rPr lang="sv-SE" dirty="0" err="1"/>
              <a:t>your</a:t>
            </a:r>
            <a:r>
              <a:rPr lang="sv-SE" dirty="0"/>
              <a:t> attention!</a:t>
            </a:r>
          </a:p>
        </p:txBody>
      </p:sp>
      <p:pic>
        <p:nvPicPr>
          <p:cNvPr id="8" name="Picture 7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F43307F2-81B7-447D-964C-6FE57ED292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01474"/>
            <a:ext cx="12192000" cy="674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6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97"/>
            <a:ext cx="497397" cy="685800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de-DE" dirty="0"/>
              <a:t>Add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0255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26" Type="http://schemas.openxmlformats.org/officeDocument/2006/relationships/slideLayout" Target="../slideLayouts/slideLayout67.xml"/><Relationship Id="rId39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62.xml"/><Relationship Id="rId34" Type="http://schemas.openxmlformats.org/officeDocument/2006/relationships/slideLayout" Target="../slideLayouts/slideLayout75.xml"/><Relationship Id="rId42" Type="http://schemas.openxmlformats.org/officeDocument/2006/relationships/slideLayout" Target="../slideLayouts/slideLayout83.xml"/><Relationship Id="rId47" Type="http://schemas.openxmlformats.org/officeDocument/2006/relationships/image" Target="../media/image7.png"/><Relationship Id="rId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9" Type="http://schemas.openxmlformats.org/officeDocument/2006/relationships/slideLayout" Target="../slideLayouts/slideLayout70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24" Type="http://schemas.openxmlformats.org/officeDocument/2006/relationships/slideLayout" Target="../slideLayouts/slideLayout65.xml"/><Relationship Id="rId32" Type="http://schemas.openxmlformats.org/officeDocument/2006/relationships/slideLayout" Target="../slideLayouts/slideLayout73.xml"/><Relationship Id="rId37" Type="http://schemas.openxmlformats.org/officeDocument/2006/relationships/slideLayout" Target="../slideLayouts/slideLayout78.xml"/><Relationship Id="rId40" Type="http://schemas.openxmlformats.org/officeDocument/2006/relationships/slideLayout" Target="../slideLayouts/slideLayout81.xml"/><Relationship Id="rId45" Type="http://schemas.openxmlformats.org/officeDocument/2006/relationships/slideLayout" Target="../slideLayouts/slideLayout86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slideLayout" Target="../slideLayouts/slideLayout64.xml"/><Relationship Id="rId28" Type="http://schemas.openxmlformats.org/officeDocument/2006/relationships/slideLayout" Target="../slideLayouts/slideLayout69.xml"/><Relationship Id="rId36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31" Type="http://schemas.openxmlformats.org/officeDocument/2006/relationships/slideLayout" Target="../slideLayouts/slideLayout72.xml"/><Relationship Id="rId44" Type="http://schemas.openxmlformats.org/officeDocument/2006/relationships/slideLayout" Target="../slideLayouts/slideLayout85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slideLayout" Target="../slideLayouts/slideLayout63.xml"/><Relationship Id="rId27" Type="http://schemas.openxmlformats.org/officeDocument/2006/relationships/slideLayout" Target="../slideLayouts/slideLayout68.xml"/><Relationship Id="rId30" Type="http://schemas.openxmlformats.org/officeDocument/2006/relationships/slideLayout" Target="../slideLayouts/slideLayout71.xml"/><Relationship Id="rId35" Type="http://schemas.openxmlformats.org/officeDocument/2006/relationships/slideLayout" Target="../slideLayouts/slideLayout76.xml"/><Relationship Id="rId43" Type="http://schemas.openxmlformats.org/officeDocument/2006/relationships/slideLayout" Target="../slideLayouts/slideLayout84.xml"/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5" Type="http://schemas.openxmlformats.org/officeDocument/2006/relationships/slideLayout" Target="../slideLayouts/slideLayout66.xml"/><Relationship Id="rId33" Type="http://schemas.openxmlformats.org/officeDocument/2006/relationships/slideLayout" Target="../slideLayouts/slideLayout74.xml"/><Relationship Id="rId38" Type="http://schemas.openxmlformats.org/officeDocument/2006/relationships/slideLayout" Target="../slideLayouts/slideLayout79.xml"/><Relationship Id="rId46" Type="http://schemas.openxmlformats.org/officeDocument/2006/relationships/theme" Target="../theme/theme2.xml"/><Relationship Id="rId20" Type="http://schemas.openxmlformats.org/officeDocument/2006/relationships/slideLayout" Target="../slideLayouts/slideLayout61.xml"/><Relationship Id="rId41" Type="http://schemas.openxmlformats.org/officeDocument/2006/relationships/slideLayout" Target="../slideLayouts/slideLayout8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9.xml"/><Relationship Id="rId18" Type="http://schemas.openxmlformats.org/officeDocument/2006/relationships/slideLayout" Target="../slideLayouts/slideLayout104.xml"/><Relationship Id="rId26" Type="http://schemas.openxmlformats.org/officeDocument/2006/relationships/slideLayout" Target="../slideLayouts/slideLayout112.xml"/><Relationship Id="rId39" Type="http://schemas.openxmlformats.org/officeDocument/2006/relationships/slideLayout" Target="../slideLayouts/slideLayout125.xml"/><Relationship Id="rId21" Type="http://schemas.openxmlformats.org/officeDocument/2006/relationships/slideLayout" Target="../slideLayouts/slideLayout107.xml"/><Relationship Id="rId34" Type="http://schemas.openxmlformats.org/officeDocument/2006/relationships/slideLayout" Target="../slideLayouts/slideLayout120.xml"/><Relationship Id="rId42" Type="http://schemas.openxmlformats.org/officeDocument/2006/relationships/image" Target="../media/image7.png"/><Relationship Id="rId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8.xml"/><Relationship Id="rId1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106.xml"/><Relationship Id="rId29" Type="http://schemas.openxmlformats.org/officeDocument/2006/relationships/slideLayout" Target="../slideLayouts/slideLayout115.xml"/><Relationship Id="rId41" Type="http://schemas.openxmlformats.org/officeDocument/2006/relationships/theme" Target="../theme/theme3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24" Type="http://schemas.openxmlformats.org/officeDocument/2006/relationships/slideLayout" Target="../slideLayouts/slideLayout110.xml"/><Relationship Id="rId32" Type="http://schemas.openxmlformats.org/officeDocument/2006/relationships/slideLayout" Target="../slideLayouts/slideLayout118.xml"/><Relationship Id="rId37" Type="http://schemas.openxmlformats.org/officeDocument/2006/relationships/slideLayout" Target="../slideLayouts/slideLayout123.xml"/><Relationship Id="rId40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91.xml"/><Relationship Id="rId15" Type="http://schemas.openxmlformats.org/officeDocument/2006/relationships/slideLayout" Target="../slideLayouts/slideLayout101.xml"/><Relationship Id="rId23" Type="http://schemas.openxmlformats.org/officeDocument/2006/relationships/slideLayout" Target="../slideLayouts/slideLayout109.xml"/><Relationship Id="rId28" Type="http://schemas.openxmlformats.org/officeDocument/2006/relationships/slideLayout" Target="../slideLayouts/slideLayout114.xml"/><Relationship Id="rId36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105.xml"/><Relationship Id="rId31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100.xml"/><Relationship Id="rId22" Type="http://schemas.openxmlformats.org/officeDocument/2006/relationships/slideLayout" Target="../slideLayouts/slideLayout108.xml"/><Relationship Id="rId27" Type="http://schemas.openxmlformats.org/officeDocument/2006/relationships/slideLayout" Target="../slideLayouts/slideLayout113.xml"/><Relationship Id="rId30" Type="http://schemas.openxmlformats.org/officeDocument/2006/relationships/slideLayout" Target="../slideLayouts/slideLayout116.xml"/><Relationship Id="rId35" Type="http://schemas.openxmlformats.org/officeDocument/2006/relationships/slideLayout" Target="../slideLayouts/slideLayout121.xml"/><Relationship Id="rId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3.xml"/><Relationship Id="rId25" Type="http://schemas.openxmlformats.org/officeDocument/2006/relationships/slideLayout" Target="../slideLayouts/slideLayout111.xml"/><Relationship Id="rId33" Type="http://schemas.openxmlformats.org/officeDocument/2006/relationships/slideLayout" Target="../slideLayouts/slideLayout119.xml"/><Relationship Id="rId38" Type="http://schemas.openxmlformats.org/officeDocument/2006/relationships/slideLayout" Target="../slideLayouts/slideLayout12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09600" y="164640"/>
            <a:ext cx="9230816" cy="47081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dirty="0"/>
              <a:t>Click here to edit format</a:t>
            </a:r>
            <a:endParaRPr lang="sv-SE" dirty="0"/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609600" y="1028735"/>
            <a:ext cx="10972800" cy="5097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4106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2" r:id="rId2"/>
    <p:sldLayoutId id="2147483785" r:id="rId3"/>
    <p:sldLayoutId id="2147483784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  <p:sldLayoutId id="2147483759" r:id="rId18"/>
    <p:sldLayoutId id="2147483760" r:id="rId19"/>
    <p:sldLayoutId id="2147483761" r:id="rId20"/>
    <p:sldLayoutId id="2147483762" r:id="rId21"/>
    <p:sldLayoutId id="2147483763" r:id="rId22"/>
    <p:sldLayoutId id="2147483764" r:id="rId23"/>
    <p:sldLayoutId id="2147483765" r:id="rId24"/>
    <p:sldLayoutId id="2147483766" r:id="rId25"/>
    <p:sldLayoutId id="2147483767" r:id="rId26"/>
    <p:sldLayoutId id="2147483768" r:id="rId27"/>
    <p:sldLayoutId id="2147483769" r:id="rId28"/>
    <p:sldLayoutId id="2147483770" r:id="rId29"/>
    <p:sldLayoutId id="2147483771" r:id="rId30"/>
    <p:sldLayoutId id="2147483772" r:id="rId31"/>
    <p:sldLayoutId id="2147483773" r:id="rId32"/>
    <p:sldLayoutId id="2147483774" r:id="rId33"/>
    <p:sldLayoutId id="2147483775" r:id="rId34"/>
    <p:sldLayoutId id="2147483776" r:id="rId35"/>
    <p:sldLayoutId id="2147483777" r:id="rId36"/>
    <p:sldLayoutId id="2147483778" r:id="rId37"/>
    <p:sldLayoutId id="2147483878" r:id="rId38"/>
    <p:sldLayoutId id="2147483779" r:id="rId39"/>
    <p:sldLayoutId id="2147483781" r:id="rId40"/>
    <p:sldLayoutId id="2147483780" r:id="rId4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hdr="0" dt="0"/>
  <p:txStyles>
    <p:titleStyle>
      <a:lvl1pPr algn="l" defTabSz="609570" rtl="0" eaLnBrk="1" fontAlgn="base" hangingPunct="1">
        <a:spcBef>
          <a:spcPct val="0"/>
        </a:spcBef>
        <a:spcAft>
          <a:spcPct val="0"/>
        </a:spcAft>
        <a:defRPr sz="2000" b="0" i="0" u="none" kern="1200" cap="none" baseline="0">
          <a:solidFill>
            <a:schemeClr val="tx1"/>
          </a:solidFill>
          <a:latin typeface="+mn-lt"/>
          <a:ea typeface="+mj-ea"/>
          <a:cs typeface="+mj-cs"/>
        </a:defRPr>
      </a:lvl1pPr>
      <a:lvl2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2pPr>
      <a:lvl3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3pPr>
      <a:lvl4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4pPr>
      <a:lvl5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5pPr>
      <a:lvl6pPr marL="60957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6pPr>
      <a:lvl7pPr marL="121914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7pPr>
      <a:lvl8pPr marL="1828709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8pPr>
      <a:lvl9pPr marL="2438278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4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09600" y="164640"/>
            <a:ext cx="9230816" cy="47081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dirty="0"/>
              <a:t>Click here to edit format</a:t>
            </a:r>
            <a:endParaRPr lang="sv-SE" dirty="0"/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609600" y="1028735"/>
            <a:ext cx="10972800" cy="5097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  <a:endParaRPr lang="sv-SE" dirty="0"/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004996AA-E70F-6B9F-7330-1AA1CBD1D178}"/>
              </a:ext>
            </a:extLst>
          </p:cNvPr>
          <p:cNvPicPr>
            <a:picLocks noChangeAspect="1"/>
          </p:cNvPicPr>
          <p:nvPr userDrawn="1"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67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  <p:sldLayoutId id="2147483809" r:id="rId18"/>
    <p:sldLayoutId id="2147483810" r:id="rId19"/>
    <p:sldLayoutId id="2147483811" r:id="rId20"/>
    <p:sldLayoutId id="2147483812" r:id="rId21"/>
    <p:sldLayoutId id="2147483813" r:id="rId22"/>
    <p:sldLayoutId id="2147483814" r:id="rId23"/>
    <p:sldLayoutId id="2147483815" r:id="rId24"/>
    <p:sldLayoutId id="2147483816" r:id="rId25"/>
    <p:sldLayoutId id="2147483817" r:id="rId26"/>
    <p:sldLayoutId id="2147483818" r:id="rId27"/>
    <p:sldLayoutId id="2147483819" r:id="rId28"/>
    <p:sldLayoutId id="2147483820" r:id="rId29"/>
    <p:sldLayoutId id="2147483821" r:id="rId30"/>
    <p:sldLayoutId id="2147483822" r:id="rId31"/>
    <p:sldLayoutId id="2147483823" r:id="rId32"/>
    <p:sldLayoutId id="2147483824" r:id="rId33"/>
    <p:sldLayoutId id="2147483825" r:id="rId34"/>
    <p:sldLayoutId id="2147483826" r:id="rId35"/>
    <p:sldLayoutId id="2147483827" r:id="rId36"/>
    <p:sldLayoutId id="2147483828" r:id="rId37"/>
    <p:sldLayoutId id="2147483829" r:id="rId38"/>
    <p:sldLayoutId id="2147483830" r:id="rId39"/>
    <p:sldLayoutId id="2147483831" r:id="rId40"/>
    <p:sldLayoutId id="2147483832" r:id="rId41"/>
    <p:sldLayoutId id="2147483833" r:id="rId42"/>
    <p:sldLayoutId id="2147483834" r:id="rId43"/>
    <p:sldLayoutId id="2147483835" r:id="rId44"/>
    <p:sldLayoutId id="2147483836" r:id="rId45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hdr="0" dt="0"/>
  <p:txStyles>
    <p:titleStyle>
      <a:lvl1pPr algn="l" defTabSz="609570" rtl="0" eaLnBrk="1" fontAlgn="base" hangingPunct="1">
        <a:spcBef>
          <a:spcPct val="0"/>
        </a:spcBef>
        <a:spcAft>
          <a:spcPct val="0"/>
        </a:spcAft>
        <a:defRPr sz="2000" b="0" i="0" u="none" kern="1200" cap="none" baseline="0">
          <a:solidFill>
            <a:schemeClr val="tx1"/>
          </a:solidFill>
          <a:latin typeface="+mn-lt"/>
          <a:ea typeface="+mj-ea"/>
          <a:cs typeface="+mj-cs"/>
        </a:defRPr>
      </a:lvl1pPr>
      <a:lvl2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2pPr>
      <a:lvl3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3pPr>
      <a:lvl4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4pPr>
      <a:lvl5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5pPr>
      <a:lvl6pPr marL="60957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6pPr>
      <a:lvl7pPr marL="121914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7pPr>
      <a:lvl8pPr marL="1828709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8pPr>
      <a:lvl9pPr marL="2438278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4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09600" y="164640"/>
            <a:ext cx="9230816" cy="47081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dirty="0"/>
              <a:t>Click here to edit format</a:t>
            </a:r>
            <a:endParaRPr lang="sv-SE" dirty="0"/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609600" y="1028735"/>
            <a:ext cx="10972800" cy="5097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  <a:endParaRPr lang="sv-SE" dirty="0"/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4F6A14E8-E2F8-6304-9FD3-C00D44914931}"/>
              </a:ext>
            </a:extLst>
          </p:cNvPr>
          <p:cNvPicPr>
            <a:picLocks noChangeAspect="1"/>
          </p:cNvPicPr>
          <p:nvPr userDrawn="1"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44546"/>
            <a:ext cx="1926160" cy="3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19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  <p:sldLayoutId id="2147483855" r:id="rId18"/>
    <p:sldLayoutId id="2147483856" r:id="rId19"/>
    <p:sldLayoutId id="2147483857" r:id="rId20"/>
    <p:sldLayoutId id="2147483858" r:id="rId21"/>
    <p:sldLayoutId id="2147483859" r:id="rId22"/>
    <p:sldLayoutId id="2147483860" r:id="rId23"/>
    <p:sldLayoutId id="2147483861" r:id="rId24"/>
    <p:sldLayoutId id="2147483862" r:id="rId25"/>
    <p:sldLayoutId id="2147483863" r:id="rId26"/>
    <p:sldLayoutId id="2147483864" r:id="rId27"/>
    <p:sldLayoutId id="2147483865" r:id="rId28"/>
    <p:sldLayoutId id="2147483866" r:id="rId29"/>
    <p:sldLayoutId id="2147483867" r:id="rId30"/>
    <p:sldLayoutId id="2147483868" r:id="rId31"/>
    <p:sldLayoutId id="2147483869" r:id="rId32"/>
    <p:sldLayoutId id="2147483870" r:id="rId33"/>
    <p:sldLayoutId id="2147483871" r:id="rId34"/>
    <p:sldLayoutId id="2147483872" r:id="rId35"/>
    <p:sldLayoutId id="2147483873" r:id="rId36"/>
    <p:sldLayoutId id="2147483874" r:id="rId37"/>
    <p:sldLayoutId id="2147483875" r:id="rId38"/>
    <p:sldLayoutId id="2147483876" r:id="rId39"/>
    <p:sldLayoutId id="2147483877" r:id="rId40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hdr="0" dt="0"/>
  <p:txStyles>
    <p:titleStyle>
      <a:lvl1pPr algn="l" defTabSz="609570" rtl="0" eaLnBrk="1" fontAlgn="base" hangingPunct="1">
        <a:spcBef>
          <a:spcPct val="0"/>
        </a:spcBef>
        <a:spcAft>
          <a:spcPct val="0"/>
        </a:spcAft>
        <a:defRPr sz="2000" b="0" i="0" u="none" kern="1200" cap="none" baseline="0">
          <a:solidFill>
            <a:schemeClr val="tx1"/>
          </a:solidFill>
          <a:latin typeface="+mn-lt"/>
          <a:ea typeface="+mj-ea"/>
          <a:cs typeface="+mj-cs"/>
        </a:defRPr>
      </a:lvl1pPr>
      <a:lvl2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2pPr>
      <a:lvl3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3pPr>
      <a:lvl4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4pPr>
      <a:lvl5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5pPr>
      <a:lvl6pPr marL="60957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6pPr>
      <a:lvl7pPr marL="121914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7pPr>
      <a:lvl8pPr marL="1828709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8pPr>
      <a:lvl9pPr marL="2438278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4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09600" y="164642"/>
            <a:ext cx="9230816" cy="47081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dirty="0"/>
              <a:t>Click here to edit format</a:t>
            </a:r>
            <a:endParaRPr lang="sv-SE" dirty="0"/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609600" y="1028735"/>
            <a:ext cx="10972800" cy="5097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Level 1</a:t>
            </a:r>
          </a:p>
          <a:p>
            <a:pPr lvl="1"/>
            <a:r>
              <a:rPr lang="en-US" dirty="0"/>
              <a:t>Level 2</a:t>
            </a:r>
          </a:p>
          <a:p>
            <a:pPr lvl="2"/>
            <a:r>
              <a:rPr lang="en-US" dirty="0"/>
              <a:t>Level 3</a:t>
            </a:r>
          </a:p>
          <a:p>
            <a:pPr lvl="3"/>
            <a:r>
              <a:rPr lang="en-US" dirty="0"/>
              <a:t>Level 4</a:t>
            </a:r>
          </a:p>
          <a:p>
            <a:pPr lvl="4"/>
            <a:r>
              <a:rPr lang="en-US" dirty="0"/>
              <a:t>Level 5</a:t>
            </a:r>
            <a:endParaRPr lang="sv-SE" dirty="0"/>
          </a:p>
        </p:txBody>
      </p:sp>
      <p:pic>
        <p:nvPicPr>
          <p:cNvPr id="3" name="Picture 2" descr="A black and green logo&#10;&#10;Description automatically generated">
            <a:extLst>
              <a:ext uri="{FF2B5EF4-FFF2-40B4-BE49-F238E27FC236}">
                <a16:creationId xmlns:a16="http://schemas.microsoft.com/office/drawing/2014/main" id="{76E465BF-F12A-73C7-5D9C-6910435477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577" y="154222"/>
            <a:ext cx="1524003" cy="5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6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</p:sldLayoutIdLst>
  <p:hf hdr="0" dt="0"/>
  <p:txStyles>
    <p:titleStyle>
      <a:lvl1pPr algn="l" defTabSz="609570" rtl="0" eaLnBrk="1" fontAlgn="base" hangingPunct="1">
        <a:spcBef>
          <a:spcPct val="0"/>
        </a:spcBef>
        <a:spcAft>
          <a:spcPct val="0"/>
        </a:spcAft>
        <a:defRPr sz="2000" b="0" i="0" u="none" kern="1200" cap="none" baseline="0">
          <a:solidFill>
            <a:schemeClr val="tx1"/>
          </a:solidFill>
          <a:latin typeface="+mn-lt"/>
          <a:ea typeface="+mj-ea"/>
          <a:cs typeface="+mj-cs"/>
        </a:defRPr>
      </a:lvl1pPr>
      <a:lvl2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2pPr>
      <a:lvl3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3pPr>
      <a:lvl4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4pPr>
      <a:lvl5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5pPr>
      <a:lvl6pPr marL="60957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6pPr>
      <a:lvl7pPr marL="121914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7pPr>
      <a:lvl8pPr marL="1828709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8pPr>
      <a:lvl9pPr marL="2438278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4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6.jpeg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091" t="-34685" r="-1555"/>
          <a:stretch/>
        </p:blipFill>
        <p:spPr>
          <a:xfrm>
            <a:off x="1421930" y="2193184"/>
            <a:ext cx="6878689" cy="1396981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C3BE97-ED85-F035-846C-FEFA1DD6FF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1" y="2783508"/>
            <a:ext cx="3107800" cy="5623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155726-FEF4-7C12-4160-55345DB4B3DA}"/>
              </a:ext>
            </a:extLst>
          </p:cNvPr>
          <p:cNvSpPr txBox="1"/>
          <p:nvPr/>
        </p:nvSpPr>
        <p:spPr>
          <a:xfrm>
            <a:off x="4019931" y="3281772"/>
            <a:ext cx="2587748" cy="37249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kern="1200" cap="all" spc="0" normalizeH="0" noProof="0" dirty="0">
                <a:ln>
                  <a:noFill/>
                </a:ln>
                <a:solidFill>
                  <a:srgbClr val="004C4C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Air Handling Units</a:t>
            </a:r>
          </a:p>
        </p:txBody>
      </p:sp>
      <p:pic>
        <p:nvPicPr>
          <p:cNvPr id="6" name="Picture 5" descr="A white metal box with shelves&#10;&#10;Description automatically generated">
            <a:extLst>
              <a:ext uri="{FF2B5EF4-FFF2-40B4-BE49-F238E27FC236}">
                <a16:creationId xmlns:a16="http://schemas.microsoft.com/office/drawing/2014/main" id="{A04D1C03-43C9-A111-49E3-46A78147B78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3" t="16635" r="10394" b="3873"/>
          <a:stretch/>
        </p:blipFill>
        <p:spPr>
          <a:xfrm>
            <a:off x="6713622" y="1247665"/>
            <a:ext cx="3960563" cy="363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3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34A7F5A8-9F8D-4AD5-9C22-BFCAA76A2E70}"/>
              </a:ext>
            </a:extLst>
          </p:cNvPr>
          <p:cNvSpPr txBox="1"/>
          <p:nvPr/>
        </p:nvSpPr>
        <p:spPr>
          <a:xfrm>
            <a:off x="5615240" y="3225429"/>
            <a:ext cx="4115614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defTabSz="457189">
              <a:spcBef>
                <a:spcPct val="0"/>
              </a:spcBef>
            </a:pPr>
            <a:r>
              <a:rPr lang="en-US" sz="36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Technical Training</a:t>
            </a:r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1A189EA1-FEBD-78CA-6536-40C393E48B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706" y="6104557"/>
            <a:ext cx="1524003" cy="54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37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Complete Package </a:t>
            </a:r>
            <a:endParaRPr lang="en-US" dirty="0">
              <a:latin typeface="Boxed Light" panose="02000503040000020004" pitchFamily="50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06426" y="2566547"/>
            <a:ext cx="6346398" cy="4321456"/>
          </a:xfrm>
        </p:spPr>
        <p:txBody>
          <a:bodyPr>
            <a:noAutofit/>
          </a:bodyPr>
          <a:lstStyle/>
          <a:p>
            <a:pPr marL="342900" indent="-342900"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1800" dirty="0"/>
              <a:t>Can be incorporated into a system with the </a:t>
            </a:r>
            <a:r>
              <a:rPr lang="en-US" altLang="en-US" sz="1800" dirty="0" err="1"/>
              <a:t>ElitePro</a:t>
            </a:r>
            <a:r>
              <a:rPr lang="en-US" altLang="en-US" sz="1800" dirty="0"/>
              <a:t> ERV handling OA and </a:t>
            </a:r>
            <a:r>
              <a:rPr lang="en-US" altLang="en-US" sz="1800" dirty="0" err="1"/>
              <a:t>ElitePro</a:t>
            </a:r>
            <a:r>
              <a:rPr lang="en-US" altLang="en-US" sz="1800" dirty="0"/>
              <a:t> AHU focused on circulating conditioned air  </a:t>
            </a:r>
          </a:p>
          <a:p>
            <a:pPr marL="342900" indent="-342900"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1800" dirty="0"/>
              <a:t>Hundreds of standard configurable options that meet the requirements of almost every application, allowing for quick manufacturing turnarounds </a:t>
            </a:r>
          </a:p>
          <a:p>
            <a:pPr marL="342900" indent="-342900"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1800" dirty="0"/>
              <a:t>Same high-quality components as the </a:t>
            </a:r>
            <a:r>
              <a:rPr lang="en-US" altLang="en-US" sz="1800" dirty="0" err="1"/>
              <a:t>ElitePro</a:t>
            </a:r>
            <a:r>
              <a:rPr lang="en-US" altLang="en-US" sz="1800" dirty="0"/>
              <a:t> ERV with optimized box size: </a:t>
            </a:r>
          </a:p>
          <a:p>
            <a:pPr marL="95247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600" dirty="0"/>
              <a:t>Dual-wall R-13 foam panel structure </a:t>
            </a:r>
          </a:p>
          <a:p>
            <a:pPr marL="95247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600" dirty="0"/>
              <a:t>World-class performance high-efficiency EC fans</a:t>
            </a:r>
          </a:p>
          <a:p>
            <a:pPr marL="95247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600" dirty="0"/>
              <a:t>Standard BACnet compatible integrated controls</a:t>
            </a:r>
            <a:endParaRPr lang="en-US" altLang="en-US" sz="2000" dirty="0"/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7DCFFC83-A8C4-424C-B53D-665A291EF0E9}"/>
              </a:ext>
            </a:extLst>
          </p:cNvPr>
          <p:cNvSpPr/>
          <p:nvPr/>
        </p:nvSpPr>
        <p:spPr>
          <a:xfrm>
            <a:off x="7602130" y="782715"/>
            <a:ext cx="4589870" cy="6075285"/>
          </a:xfrm>
          <a:prstGeom prst="flowChartProcess">
            <a:avLst/>
          </a:prstGeom>
          <a:solidFill>
            <a:srgbClr val="24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3836544-87DF-6D37-6D3D-C90984070611}"/>
              </a:ext>
            </a:extLst>
          </p:cNvPr>
          <p:cNvGrpSpPr/>
          <p:nvPr/>
        </p:nvGrpSpPr>
        <p:grpSpPr>
          <a:xfrm>
            <a:off x="661326" y="817081"/>
            <a:ext cx="6757086" cy="1703535"/>
            <a:chOff x="775627" y="817081"/>
            <a:chExt cx="6757086" cy="17035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4BECE0C-C2B6-61C2-BFD5-088776DB7212}"/>
                </a:ext>
              </a:extLst>
            </p:cNvPr>
            <p:cNvSpPr/>
            <p:nvPr/>
          </p:nvSpPr>
          <p:spPr>
            <a:xfrm>
              <a:off x="775627" y="817081"/>
              <a:ext cx="6389368" cy="170353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D789459-EB37-5FFC-8183-E1F03CA66EF7}"/>
                </a:ext>
              </a:extLst>
            </p:cNvPr>
            <p:cNvGrpSpPr/>
            <p:nvPr/>
          </p:nvGrpSpPr>
          <p:grpSpPr>
            <a:xfrm>
              <a:off x="804943" y="886013"/>
              <a:ext cx="6727770" cy="1565671"/>
              <a:chOff x="606426" y="908930"/>
              <a:chExt cx="6727770" cy="1565671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1AE48C9-7CA5-A1D8-F435-71C870FA6965}"/>
                  </a:ext>
                </a:extLst>
              </p:cNvPr>
              <p:cNvSpPr txBox="1"/>
              <p:nvPr/>
            </p:nvSpPr>
            <p:spPr>
              <a:xfrm>
                <a:off x="606426" y="949428"/>
                <a:ext cx="1963011" cy="462995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>
                <a:normAutofit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1" i="0" u="none" strike="noStrike" kern="1200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Boxed Semibold" panose="02000506030000020004" pitchFamily="50" charset="0"/>
                    <a:ea typeface="+mj-ea"/>
                    <a:cs typeface="+mj-cs"/>
                  </a:rPr>
                  <a:t>CHALLENGE: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AF6500A-6AE4-3704-9F3B-171A0C53C57F}"/>
                  </a:ext>
                </a:extLst>
              </p:cNvPr>
              <p:cNvSpPr txBox="1"/>
              <p:nvPr/>
            </p:nvSpPr>
            <p:spPr>
              <a:xfrm>
                <a:off x="606426" y="1814052"/>
                <a:ext cx="162632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1" i="0" u="none" strike="noStrike" kern="1200" spc="0" normalizeH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Boxed Semibold" panose="02000506030000020004" pitchFamily="50" charset="0"/>
                    <a:ea typeface="+mj-ea"/>
                    <a:cs typeface="+mj-cs"/>
                  </a:rPr>
                  <a:t>SOLUTION: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D672494-7389-747E-5E70-E7DA79F14B5F}"/>
                  </a:ext>
                </a:extLst>
              </p:cNvPr>
              <p:cNvSpPr txBox="1"/>
              <p:nvPr/>
            </p:nvSpPr>
            <p:spPr>
              <a:xfrm>
                <a:off x="2401489" y="908930"/>
                <a:ext cx="4932707" cy="827394"/>
              </a:xfrm>
              <a:prstGeom prst="rect">
                <a:avLst/>
              </a:prstGeom>
            </p:spPr>
            <p:txBody>
              <a:bodyPr vert="horz" wrap="square" lIns="91440" tIns="45720" rIns="91440" bIns="45720" rtlCol="0" anchor="ctr">
                <a:normAutofit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>
                    <a:solidFill>
                      <a:srgbClr val="243746"/>
                    </a:solidFill>
                    <a:latin typeface="Boxed Book" panose="02000506040000020004" pitchFamily="50" charset="0"/>
                    <a:ea typeface="+mj-ea"/>
                    <a:cs typeface="+mj-cs"/>
                  </a:rPr>
                  <a:t>Energy recovery is not appropriate for the application or specific part of the system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DFD0C63-9FE7-FA65-E04C-7646F972DBBE}"/>
                  </a:ext>
                </a:extLst>
              </p:cNvPr>
              <p:cNvSpPr txBox="1"/>
              <p:nvPr/>
            </p:nvSpPr>
            <p:spPr>
              <a:xfrm>
                <a:off x="2384250" y="1828270"/>
                <a:ext cx="477833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>
                    <a:solidFill>
                      <a:srgbClr val="243746"/>
                    </a:solidFill>
                    <a:ea typeface="+mj-ea"/>
                    <a:cs typeface="+mj-cs"/>
                  </a:rPr>
                  <a:t>FläktGroup SEMCO offers the configurable </a:t>
                </a:r>
                <a:r>
                  <a:rPr lang="en-US" dirty="0" err="1">
                    <a:solidFill>
                      <a:srgbClr val="243746"/>
                    </a:solidFill>
                    <a:ea typeface="+mj-ea"/>
                    <a:cs typeface="+mj-cs"/>
                  </a:rPr>
                  <a:t>ElitePro</a:t>
                </a:r>
                <a:r>
                  <a:rPr lang="en-US" dirty="0">
                    <a:solidFill>
                      <a:srgbClr val="243746"/>
                    </a:solidFill>
                    <a:ea typeface="+mj-ea"/>
                    <a:cs typeface="+mj-cs"/>
                  </a:rPr>
                  <a:t> AHU with optimized footprint </a:t>
                </a:r>
                <a:endParaRPr kumimoji="0" lang="en-US" i="0" u="none" strike="noStrike" kern="1200" spc="0" normalizeH="0" noProof="0" dirty="0">
                  <a:ln>
                    <a:noFill/>
                  </a:ln>
                  <a:solidFill>
                    <a:srgbClr val="243746"/>
                  </a:solidFill>
                  <a:effectLst/>
                  <a:uLnTx/>
                  <a:uFillTx/>
                  <a:ea typeface="+mj-ea"/>
                  <a:cs typeface="+mj-cs"/>
                </a:endParaRPr>
              </a:p>
            </p:txBody>
          </p:sp>
        </p:grpSp>
      </p:grpSp>
      <p:pic>
        <p:nvPicPr>
          <p:cNvPr id="10" name="Picture 9" descr="A person standing in a coffee shop&#10;&#10;Description automatically generated">
            <a:extLst>
              <a:ext uri="{FF2B5EF4-FFF2-40B4-BE49-F238E27FC236}">
                <a16:creationId xmlns:a16="http://schemas.microsoft.com/office/drawing/2014/main" id="{66BE9099-9899-7E41-003B-4524DB01C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758" y="908930"/>
            <a:ext cx="4504156" cy="3003025"/>
          </a:xfrm>
          <a:prstGeom prst="rect">
            <a:avLst/>
          </a:prstGeom>
        </p:spPr>
      </p:pic>
      <p:pic>
        <p:nvPicPr>
          <p:cNvPr id="21" name="Picture 20" descr="A group of women standing in a hallway&#10;&#10;Description automatically generated">
            <a:extLst>
              <a:ext uri="{FF2B5EF4-FFF2-40B4-BE49-F238E27FC236}">
                <a16:creationId xmlns:a16="http://schemas.microsoft.com/office/drawing/2014/main" id="{261B0542-B489-CAF9-770C-A1AE799361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5503" y="3499671"/>
            <a:ext cx="3856497" cy="2792537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2FEEDF9D-61D8-70AB-135E-9BF7F35008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90068" y="4327802"/>
            <a:ext cx="2277744" cy="240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14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7EFA3D56-F1C5-C54B-F6C9-22A2448807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"/>
          <a:stretch/>
        </p:blipFill>
        <p:spPr>
          <a:xfrm>
            <a:off x="6479629" y="1082468"/>
            <a:ext cx="5447272" cy="5058939"/>
          </a:xfrm>
          <a:prstGeom prst="rect">
            <a:avLst/>
          </a:prstGeom>
          <a:noFill/>
        </p:spPr>
      </p:pic>
      <p:sp>
        <p:nvSpPr>
          <p:cNvPr id="59400" name="Rectangle 8"/>
          <p:cNvSpPr>
            <a:spLocks noGrp="1" noChangeArrowheads="1"/>
          </p:cNvSpPr>
          <p:nvPr>
            <p:ph type="title"/>
          </p:nvPr>
        </p:nvSpPr>
        <p:spPr>
          <a:xfrm>
            <a:off x="623392" y="214466"/>
            <a:ext cx="9230816" cy="470817"/>
          </a:xfrm>
        </p:spPr>
        <p:txBody>
          <a:bodyPr anchor="ctr">
            <a:normAutofit/>
          </a:bodyPr>
          <a:lstStyle/>
          <a:p>
            <a:r>
              <a:rPr lang="en-US" altLang="en-US" dirty="0"/>
              <a:t>Applications</a:t>
            </a:r>
            <a:endParaRPr lang="en-US" altLang="en-US"/>
          </a:p>
        </p:txBody>
      </p:sp>
      <p:sp>
        <p:nvSpPr>
          <p:cNvPr id="13" name="Rectangle 9"/>
          <p:cNvSpPr>
            <a:spLocks noGrp="1" noChangeArrowheads="1"/>
          </p:cNvSpPr>
          <p:nvPr>
            <p:ph type="body" sz="quarter" idx="14"/>
          </p:nvPr>
        </p:nvSpPr>
        <p:spPr>
          <a:xfrm>
            <a:off x="623392" y="878417"/>
            <a:ext cx="5376597" cy="5467039"/>
          </a:xfrm>
        </p:spPr>
        <p:txBody>
          <a:bodyPr wrap="square" anchor="t">
            <a:normAutofit fontScale="92500" lnSpcReduction="10000"/>
          </a:bodyPr>
          <a:lstStyle/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School classrooms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Offices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Dormitories, apartments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Retail stores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Churches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Day care facilities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Jails and prisons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Casinos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Restaurant dining areas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Movie theaters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Bowling centers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en-US" sz="1800" dirty="0"/>
              <a:t>Light manufacturing areas</a:t>
            </a:r>
          </a:p>
        </p:txBody>
      </p:sp>
    </p:spTree>
    <p:extLst>
      <p:ext uri="{BB962C8B-B14F-4D97-AF65-F5344CB8AC3E}">
        <p14:creationId xmlns:p14="http://schemas.microsoft.com/office/powerpoint/2010/main" val="138696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16" y="216431"/>
            <a:ext cx="9230816" cy="470817"/>
          </a:xfrm>
        </p:spPr>
        <p:txBody>
          <a:bodyPr/>
          <a:lstStyle/>
          <a:p>
            <a:r>
              <a:rPr lang="en-US" dirty="0">
                <a:latin typeface="Boxed Light" panose="02000503040000020004" pitchFamily="50" charset="0"/>
              </a:rPr>
              <a:t>Model Numbers </a:t>
            </a:r>
          </a:p>
        </p:txBody>
      </p:sp>
      <p:pic>
        <p:nvPicPr>
          <p:cNvPr id="17" name="Picture 16" descr="A pile of black numbers&#10;&#10;Description automatically generated">
            <a:extLst>
              <a:ext uri="{FF2B5EF4-FFF2-40B4-BE49-F238E27FC236}">
                <a16:creationId xmlns:a16="http://schemas.microsoft.com/office/drawing/2014/main" id="{B635E509-039C-6E1D-CE86-19F3138E33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7259" y="888258"/>
            <a:ext cx="11684741" cy="5969742"/>
          </a:xfrm>
          <a:prstGeom prst="rect">
            <a:avLst/>
          </a:prstGeom>
          <a:solidFill>
            <a:srgbClr val="243746"/>
          </a:solidFill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2D11E-348D-AF12-6941-E9AE7A7FB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C000"/>
                </a:solidFill>
                <a:latin typeface="+mj-lt"/>
              </a:rPr>
              <a:t>AHU-XXX-C</a:t>
            </a:r>
          </a:p>
          <a:p>
            <a:pPr marL="952470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Cooling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C000"/>
                </a:solidFill>
                <a:latin typeface="+mj-lt"/>
              </a:rPr>
              <a:t>AHU-XXX-CEH</a:t>
            </a:r>
          </a:p>
          <a:p>
            <a:pPr marL="952470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Cooling and Electric Heating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C000"/>
                </a:solidFill>
                <a:latin typeface="+mj-lt"/>
              </a:rPr>
              <a:t>ECZ-XXX-HC</a:t>
            </a:r>
          </a:p>
          <a:p>
            <a:pPr marL="952470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Heating and Cooling w/ Economizer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C000"/>
                </a:solidFill>
                <a:latin typeface="+mj-lt"/>
              </a:rPr>
              <a:t>AHU-XXX-CH-FF</a:t>
            </a:r>
          </a:p>
          <a:p>
            <a:pPr marL="952470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Cooling and Heating w/ Final Filter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C000"/>
                </a:solidFill>
                <a:latin typeface="+mj-lt"/>
              </a:rPr>
              <a:t>MAU-XXX-GB-FF</a:t>
            </a:r>
          </a:p>
          <a:p>
            <a:pPr marL="952470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Make-up Air Unit, Gas Burner w/ Final Filter and Economizer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952470" lvl="1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1" name="Picture 20" descr="A large grey container with open doors&#10;&#10;Description automatically generated">
            <a:extLst>
              <a:ext uri="{FF2B5EF4-FFF2-40B4-BE49-F238E27FC236}">
                <a16:creationId xmlns:a16="http://schemas.microsoft.com/office/drawing/2014/main" id="{B0B2E761-4318-BD2E-F395-92875C7B12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881" y="1344470"/>
            <a:ext cx="6945663" cy="520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00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oxed Light" panose="02000503040000020004" pitchFamily="50" charset="0"/>
              </a:rPr>
              <a:t>Optional Configurations </a:t>
            </a:r>
            <a:endParaRPr lang="en-US" dirty="0">
              <a:latin typeface="Boxed Light" panose="02000503040000020004" pitchFamily="50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67D155A-AF98-8E62-32DF-7BAE4AC6F276}"/>
              </a:ext>
            </a:extLst>
          </p:cNvPr>
          <p:cNvGrpSpPr/>
          <p:nvPr/>
        </p:nvGrpSpPr>
        <p:grpSpPr>
          <a:xfrm>
            <a:off x="745957" y="1022060"/>
            <a:ext cx="11446043" cy="4813879"/>
            <a:chOff x="623392" y="-120118"/>
            <a:chExt cx="11902354" cy="5005790"/>
          </a:xfrm>
        </p:grpSpPr>
        <p:pic>
          <p:nvPicPr>
            <p:cNvPr id="5" name="Picture 4" descr="A computer room with glass walls&#10;&#10;Description automatically generated with medium confidence">
              <a:extLst>
                <a:ext uri="{FF2B5EF4-FFF2-40B4-BE49-F238E27FC236}">
                  <a16:creationId xmlns:a16="http://schemas.microsoft.com/office/drawing/2014/main" id="{4CE681A0-4900-9D81-C464-3F9834CDB2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9974" y="-120118"/>
              <a:ext cx="3855772" cy="4062842"/>
            </a:xfrm>
            <a:prstGeom prst="rect">
              <a:avLst/>
            </a:prstGeom>
          </p:spPr>
        </p:pic>
        <p:pic>
          <p:nvPicPr>
            <p:cNvPr id="8" name="Picture 7" descr="A screenshot of a video game&#10;&#10;Description automatically generated">
              <a:extLst>
                <a:ext uri="{FF2B5EF4-FFF2-40B4-BE49-F238E27FC236}">
                  <a16:creationId xmlns:a16="http://schemas.microsoft.com/office/drawing/2014/main" id="{2776BFDD-624F-ABF6-7BB6-8DD68083FE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392" y="446997"/>
              <a:ext cx="8437458" cy="4438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335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214466"/>
            <a:ext cx="9230816" cy="470817"/>
          </a:xfrm>
        </p:spPr>
        <p:txBody>
          <a:bodyPr/>
          <a:lstStyle/>
          <a:p>
            <a:r>
              <a:rPr lang="en-US" dirty="0">
                <a:latin typeface="Boxed Light" panose="02000503040000020004" pitchFamily="50" charset="0"/>
              </a:rPr>
              <a:t>Casing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2D11E-348D-AF12-6941-E9AE7A7FB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22286" y="1094741"/>
            <a:ext cx="5537471" cy="503483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20 gauge galvanized inner and outer panel with 2” foam (R-13)</a:t>
            </a:r>
          </a:p>
          <a:p>
            <a:pPr marL="342900" indent="-342900">
              <a:lnSpc>
                <a:spcPct val="2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304SS inner and outer optional </a:t>
            </a:r>
          </a:p>
          <a:p>
            <a:pPr marL="342900" indent="-342900">
              <a:spcBef>
                <a:spcPts val="18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Standard finish is unpainted (galvanized)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w/paint optional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Standard deflection is L/240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No thermal break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Access door location are pre-determined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952470" lvl="1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C6395E-F2C5-9003-22F7-0C626E64DF81}"/>
              </a:ext>
            </a:extLst>
          </p:cNvPr>
          <p:cNvGrpSpPr/>
          <p:nvPr/>
        </p:nvGrpSpPr>
        <p:grpSpPr>
          <a:xfrm>
            <a:off x="911583" y="-2229571"/>
            <a:ext cx="5670262" cy="11683456"/>
            <a:chOff x="7254294" y="-2241845"/>
            <a:chExt cx="5670262" cy="11683456"/>
          </a:xfrm>
        </p:grpSpPr>
        <p:pic>
          <p:nvPicPr>
            <p:cNvPr id="10" name="Picture 9" descr="A metal frame with windows&#10;&#10;Description automatically generated with medium confidence">
              <a:extLst>
                <a:ext uri="{FF2B5EF4-FFF2-40B4-BE49-F238E27FC236}">
                  <a16:creationId xmlns:a16="http://schemas.microsoft.com/office/drawing/2014/main" id="{EC6D2F73-311D-661A-5504-077164822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7085" y="-2241845"/>
              <a:ext cx="5537471" cy="11683456"/>
            </a:xfrm>
            <a:prstGeom prst="rect">
              <a:avLst/>
            </a:prstGeom>
          </p:spPr>
        </p:pic>
        <p:pic>
          <p:nvPicPr>
            <p:cNvPr id="5" name="Picture 4" descr="A stack of metal sheets&#10;&#10;Description automatically generated">
              <a:extLst>
                <a:ext uri="{FF2B5EF4-FFF2-40B4-BE49-F238E27FC236}">
                  <a16:creationId xmlns:a16="http://schemas.microsoft.com/office/drawing/2014/main" id="{0200073E-D0B2-6215-2107-C18A4733D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4294" y="4830745"/>
              <a:ext cx="4235254" cy="18895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986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oxed Light" panose="02000503040000020004" pitchFamily="50" charset="0"/>
              </a:rPr>
              <a:t>Outdoor Units </a:t>
            </a:r>
            <a:endParaRPr lang="en-US" dirty="0">
              <a:latin typeface="Boxed Light" panose="02000503040000020004" pitchFamily="50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821A927-DD86-A8FC-307A-9489DECE97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51036" y="1061175"/>
            <a:ext cx="2877077" cy="2569534"/>
          </a:xfrm>
          <a:prstGeom prst="rect">
            <a:avLst/>
          </a:prstGeom>
          <a:ln w="127000" cap="sq">
            <a:solidFill>
              <a:srgbClr val="FFC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26D2D52-10FA-57C6-0BF0-DA87747083FB}"/>
              </a:ext>
            </a:extLst>
          </p:cNvPr>
          <p:cNvSpPr/>
          <p:nvPr/>
        </p:nvSpPr>
        <p:spPr>
          <a:xfrm>
            <a:off x="521638" y="785525"/>
            <a:ext cx="4713149" cy="6072475"/>
          </a:xfrm>
          <a:prstGeom prst="rect">
            <a:avLst/>
          </a:prstGeom>
          <a:solidFill>
            <a:srgbClr val="24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EB0EDB-435B-C8DB-B662-FB38DE631E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8723" y="3821762"/>
            <a:ext cx="7599390" cy="2745302"/>
          </a:xfrm>
          <a:prstGeom prst="rect">
            <a:avLst/>
          </a:prstGeom>
          <a:ln w="127000" cap="sq">
            <a:solidFill>
              <a:srgbClr val="FFC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2D11E-348D-AF12-6941-E9AE7A7FB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1638" y="870122"/>
            <a:ext cx="4558661" cy="5117755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Pitched roof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Hoods with screen openings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Roof curb option </a:t>
            </a:r>
          </a:p>
          <a:p>
            <a:pPr marL="952470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14", 18" and 24" ducted insulated, ducted non-insulated, or open insulated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952470" lvl="1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1" name="Picture 20" descr="A building on the ground&#10;&#10;Description automatically generated">
            <a:extLst>
              <a:ext uri="{FF2B5EF4-FFF2-40B4-BE49-F238E27FC236}">
                <a16:creationId xmlns:a16="http://schemas.microsoft.com/office/drawing/2014/main" id="{7F6E9A9B-206B-D24D-3C8C-54A1B8DDD5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879" y="1232833"/>
            <a:ext cx="2855495" cy="214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5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214466"/>
            <a:ext cx="9230816" cy="470817"/>
          </a:xfrm>
        </p:spPr>
        <p:txBody>
          <a:bodyPr/>
          <a:lstStyle/>
          <a:p>
            <a:r>
              <a:rPr lang="en-US" dirty="0">
                <a:latin typeface="Boxed Light" panose="02000503040000020004" pitchFamily="50" charset="0"/>
              </a:rPr>
              <a:t>Fans Sections 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2D11E-348D-AF12-6941-E9AE7A7FB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marL="380990" indent="-38099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Fan performance is based off of ZA but FläktGroup SEMCO reserves the right to substitute the ZA fan with a similarly performing brand.</a:t>
            </a:r>
          </a:p>
          <a:p>
            <a:pPr marL="380990" indent="-38099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Supply and exhaust EC fans are quiet and efficient.</a:t>
            </a:r>
          </a:p>
          <a:p>
            <a:pPr marL="380990" indent="-38099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EC fans are built to include air-flow measuring.</a:t>
            </a:r>
          </a:p>
          <a:p>
            <a:pPr marL="380990" indent="-38099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Compact footprint </a:t>
            </a:r>
          </a:p>
          <a:p>
            <a:pPr marL="380990" indent="-38099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Requires minimal maintenance - effectively operating with low efficiency filters without impacting long term performance.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952470" lvl="1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 descr="A metal panel with fan blades&#10;&#10;Description automatically generated">
            <a:extLst>
              <a:ext uri="{FF2B5EF4-FFF2-40B4-BE49-F238E27FC236}">
                <a16:creationId xmlns:a16="http://schemas.microsoft.com/office/drawing/2014/main" id="{4319774D-A1B5-D394-2FFA-1DD5A928D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040" y="846238"/>
            <a:ext cx="7498004" cy="601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41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oxed Light" panose="02000503040000020004" pitchFamily="50" charset="0"/>
              </a:rPr>
              <a:t>Cooling and Heating Coils 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1127F7-85F1-C328-B3B8-D2E821BDB8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2D11E-348D-AF12-6941-E9AE7A7FB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29217" y="1079706"/>
            <a:ext cx="5882531" cy="511775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43746"/>
                </a:solidFill>
              </a:rPr>
              <a:t>Coils will be selected based on conditions provided and desired performance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43746"/>
                </a:solidFill>
              </a:rPr>
              <a:t>Default coil is 5/8” with 1/2” optional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43746"/>
                </a:solidFill>
              </a:rPr>
              <a:t>Max FPI is 12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43746"/>
                </a:solidFill>
              </a:rPr>
              <a:t>Max rows for cooling is 8 and heating 2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43746"/>
                </a:solidFill>
              </a:rPr>
              <a:t>Steam, DX, and Glycol available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43746"/>
                </a:solidFill>
              </a:rPr>
              <a:t>UV lights available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43746"/>
                </a:solidFill>
              </a:rPr>
              <a:t>Selection process will be similar to EZ Coil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952470" lvl="1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 descr="PRECISION COILS, 1.3 gpm Flow Capacity, 55°F/80.9°F, Hydronic Duct Heating  and Cooling Coil - 5GEM5|W101912N - Grainger">
            <a:extLst>
              <a:ext uri="{FF2B5EF4-FFF2-40B4-BE49-F238E27FC236}">
                <a16:creationId xmlns:a16="http://schemas.microsoft.com/office/drawing/2014/main" id="{127D7146-664E-1C68-250E-69CFDB49F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96" b="96321" l="3209" r="95936">
                        <a14:foregroundMark x1="7807" y1="18003" x2="8877" y2="68594"/>
                        <a14:foregroundMark x1="5775" y1="10118" x2="31658" y2="13666"/>
                        <a14:foregroundMark x1="31658" y1="13666" x2="17433" y2="10381"/>
                        <a14:foregroundMark x1="17433" y1="10381" x2="44599" y2="12484"/>
                        <a14:foregroundMark x1="28770" y1="9330" x2="14225" y2="8147"/>
                        <a14:foregroundMark x1="14225" y1="8147" x2="27701" y2="8673"/>
                        <a14:foregroundMark x1="27701" y1="8673" x2="29519" y2="10512"/>
                        <a14:foregroundMark x1="16043" y1="7622" x2="16043" y2="7096"/>
                        <a14:foregroundMark x1="3957" y1="7490" x2="3209" y2="9724"/>
                        <a14:foregroundMark x1="59893" y1="87779" x2="71979" y2="92247"/>
                        <a14:foregroundMark x1="71979" y1="92247" x2="75508" y2="91984"/>
                        <a14:foregroundMark x1="76471" y1="96321" x2="75829" y2="95138"/>
                        <a14:foregroundMark x1="84920" y1="90013" x2="88984" y2="87254"/>
                        <a14:foregroundMark x1="94011" y1="89488" x2="94652" y2="90276"/>
                        <a14:foregroundMark x1="91444" y1="88173" x2="95936" y2="90276"/>
                        <a14:foregroundMark x1="93797" y1="88962" x2="92513" y2="88436"/>
                        <a14:foregroundMark x1="92941" y1="86728" x2="93476" y2="86465"/>
                        <a14:foregroundMark x1="86524" y1="16294" x2="90267" y2="26675"/>
                        <a14:foregroundMark x1="89289" y1="15900" x2="89198" y2="18922"/>
                        <a14:foregroundMark x1="89519" y1="15112" x2="89787" y2="15769"/>
                        <a14:backgroundMark x1="90229" y1="16002" x2="90695" y2="16689"/>
                        <a14:backgroundMark x1="90160" y1="16163" x2="90160" y2="16163"/>
                        <a14:backgroundMark x1="89947" y1="15769" x2="89947" y2="15769"/>
                        <a14:backgroundMark x1="89947" y1="15375" x2="89947" y2="15375"/>
                        <a14:backgroundMark x1="89947" y1="15900" x2="89947" y2="15900"/>
                        <a14:backgroundMark x1="89947" y1="15375" x2="89947" y2="15375"/>
                        <a14:backgroundMark x1="89840" y1="15375" x2="89840" y2="15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037">
            <a:off x="864023" y="1823603"/>
            <a:ext cx="4846889" cy="394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53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214466"/>
            <a:ext cx="9230816" cy="470817"/>
          </a:xfrm>
        </p:spPr>
        <p:txBody>
          <a:bodyPr/>
          <a:lstStyle/>
          <a:p>
            <a:r>
              <a:rPr lang="en-US" dirty="0">
                <a:latin typeface="Boxed Light" panose="02000503040000020004" pitchFamily="50" charset="0"/>
              </a:rPr>
              <a:t>Gas Burner </a:t>
            </a:r>
          </a:p>
        </p:txBody>
      </p:sp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4CDB80B9-C29F-68D9-55E2-7721F5E023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81" y="2220795"/>
            <a:ext cx="12192000" cy="5652655"/>
          </a:xfrm>
          <a:prstGeom prst="rect">
            <a:avLst/>
          </a:prstGeom>
        </p:spPr>
      </p:pic>
      <p:pic>
        <p:nvPicPr>
          <p:cNvPr id="20" name="Picture 19" descr="A large metal box with a pipe&#10;&#10;Description automatically generated with medium confidence">
            <a:extLst>
              <a:ext uri="{FF2B5EF4-FFF2-40B4-BE49-F238E27FC236}">
                <a16:creationId xmlns:a16="http://schemas.microsoft.com/office/drawing/2014/main" id="{E71C90BD-28A6-5755-FA65-728C2F565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273" y="933451"/>
            <a:ext cx="2516550" cy="2784268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2D11E-348D-AF12-6941-E9AE7A7FB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2452" y="1082467"/>
            <a:ext cx="6510480" cy="217313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chemeClr val="bg1"/>
                </a:solidFill>
              </a:rPr>
              <a:t>Heatco</a:t>
            </a:r>
            <a:r>
              <a:rPr lang="en-US" sz="1800" dirty="0">
                <a:solidFill>
                  <a:schemeClr val="bg1"/>
                </a:solidFill>
              </a:rPr>
              <a:t> Burners Model HMG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81% efficiency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Turndown 10:1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Minimum CFM increases to protect heating elements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952470" lvl="1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EBA445-2602-E2BD-6E22-BA3143851A10}"/>
              </a:ext>
            </a:extLst>
          </p:cNvPr>
          <p:cNvSpPr txBox="1"/>
          <p:nvPr/>
        </p:nvSpPr>
        <p:spPr>
          <a:xfrm>
            <a:off x="8105775" y="265929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Standard Venting</a:t>
            </a:r>
            <a:endParaRPr kumimoji="0" lang="en-US" sz="1600" i="0" u="none" strike="noStrike" kern="1200" spc="0" normalizeH="0" noProof="0" dirty="0" err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1062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oxed Light" panose="02000503040000020004" pitchFamily="50" charset="0"/>
              </a:rPr>
              <a:t>Electric Heat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2D11E-348D-AF12-6941-E9AE7A7FB18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2190" y="797686"/>
            <a:ext cx="6479005" cy="5033963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chemeClr val="bg1"/>
                </a:solidFill>
              </a:rPr>
              <a:t>Indeeco</a:t>
            </a:r>
            <a:r>
              <a:rPr lang="en-US" sz="1800" baseline="30000" dirty="0">
                <a:solidFill>
                  <a:schemeClr val="bg1"/>
                </a:solidFill>
              </a:rPr>
              <a:t>®</a:t>
            </a:r>
            <a:r>
              <a:rPr lang="en-US" sz="1800" dirty="0">
                <a:solidFill>
                  <a:schemeClr val="bg1"/>
                </a:solidFill>
              </a:rPr>
              <a:t> duct heater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SCR control </a:t>
            </a:r>
          </a:p>
          <a:p>
            <a:pPr marL="342900" indent="-342900">
              <a:lnSpc>
                <a:spcPts val="216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Minimum CFM increases to protect heating elements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952470" lvl="1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A diagram of a building&#10;&#10;Description automatically generated">
            <a:extLst>
              <a:ext uri="{FF2B5EF4-FFF2-40B4-BE49-F238E27FC236}">
                <a16:creationId xmlns:a16="http://schemas.microsoft.com/office/drawing/2014/main" id="{29AEB50D-D665-AD24-BFD7-CD5713AE4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851" y="3765575"/>
            <a:ext cx="5329238" cy="3092425"/>
          </a:xfrm>
          <a:prstGeom prst="rect">
            <a:avLst/>
          </a:prstGeom>
          <a:ln w="38100" cap="sq">
            <a:solidFill>
              <a:srgbClr val="007072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9600C7-F41A-939E-B050-8EF6B7702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1" y="797686"/>
            <a:ext cx="4114800" cy="3065247"/>
          </a:xfrm>
          <a:prstGeom prst="rect">
            <a:avLst/>
          </a:prstGeom>
          <a:solidFill>
            <a:srgbClr val="000000">
              <a:shade val="95000"/>
            </a:srgbClr>
          </a:solidFill>
          <a:ln w="38100" cap="sq">
            <a:solidFill>
              <a:srgbClr val="007072"/>
            </a:solidFill>
            <a:miter lim="800000"/>
          </a:ln>
          <a:effectLst/>
        </p:spPr>
      </p:pic>
      <p:pic>
        <p:nvPicPr>
          <p:cNvPr id="11" name="Picture 10" descr="A person raising his hand to a group of people&#10;&#10;Description automatically generated">
            <a:extLst>
              <a:ext uri="{FF2B5EF4-FFF2-40B4-BE49-F238E27FC236}">
                <a16:creationId xmlns:a16="http://schemas.microsoft.com/office/drawing/2014/main" id="{C61C577E-D585-075E-C541-A98AA53C18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711" y="4118602"/>
            <a:ext cx="3861779" cy="257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04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oxed Light" panose="02000503040000020004" pitchFamily="50" charset="0"/>
              </a:rPr>
              <a:t>Make Up Air Unit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2D11E-348D-AF12-6941-E9AE7A7FB1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5025" y="807430"/>
            <a:ext cx="5376597" cy="5033145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No return air, 100% OA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All options same as AHU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Same footprint as AHU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952470" lvl="1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A chef cooking in a kitchen&#10;&#10;Description automatically generated">
            <a:extLst>
              <a:ext uri="{FF2B5EF4-FFF2-40B4-BE49-F238E27FC236}">
                <a16:creationId xmlns:a16="http://schemas.microsoft.com/office/drawing/2014/main" id="{71B3222F-DEB1-73A8-DC0D-B056A7B272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12620" y="789382"/>
            <a:ext cx="7679380" cy="606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214466"/>
            <a:ext cx="9230816" cy="470817"/>
          </a:xfrm>
        </p:spPr>
        <p:txBody>
          <a:bodyPr/>
          <a:lstStyle/>
          <a:p>
            <a:r>
              <a:rPr lang="en-US" dirty="0">
                <a:latin typeface="Boxed Light" panose="02000503040000020004" pitchFamily="50" charset="0"/>
              </a:rPr>
              <a:t>Economizer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2D11E-348D-AF12-6941-E9AE7A7FB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0048" y="911584"/>
            <a:ext cx="4285158" cy="5034832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Adds EC exhaust fan section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Additional length added to the unit </a:t>
            </a:r>
          </a:p>
          <a:p>
            <a:pPr marL="342900" indent="-342900">
              <a:lnSpc>
                <a:spcPts val="216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Exhaust fans sized the same as supply fans (size and quantity)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952470" lvl="1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193C91-76E0-16AB-F7DC-93FDA3DDB4F3}"/>
              </a:ext>
            </a:extLst>
          </p:cNvPr>
          <p:cNvSpPr/>
          <p:nvPr/>
        </p:nvSpPr>
        <p:spPr>
          <a:xfrm>
            <a:off x="4950995" y="854242"/>
            <a:ext cx="7241005" cy="600375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drawing of a room&#10;&#10;Description automatically generated">
            <a:extLst>
              <a:ext uri="{FF2B5EF4-FFF2-40B4-BE49-F238E27FC236}">
                <a16:creationId xmlns:a16="http://schemas.microsoft.com/office/drawing/2014/main" id="{D9F22D3E-1AD5-78AB-FEFF-AA5768BB3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302" y="2078648"/>
            <a:ext cx="7111698" cy="290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56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/>
              <a:t>Final Filter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82D11E-348D-AF12-6941-E9AE7A7FB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wrap="square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Adds section at the end of unit to filter air before leaving the unit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Allows for 12” MERV 13/14/15 filters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Additional length added to the unit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95247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8427E037-1B67-D88D-88F6-032BE98436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82400" y="6456363"/>
            <a:ext cx="609600" cy="2746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5997547-9AE8-0B46-9A37-1417216910CE}" type="slidenum">
              <a:rPr kumimoji="0" lang="sv-SE" sz="1200" b="0" i="1" u="none" strike="noStrike" kern="1200" cap="none" spc="-93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Boxed Book" panose="02000506040000020004" pitchFamily="2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sv-SE" sz="1200" b="0" i="1" u="none" strike="noStrike" kern="1200" cap="none" spc="-93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oxed Book" panose="02000506040000020004" pitchFamily="2" charset="0"/>
              <a:ea typeface="+mn-ea"/>
              <a:cs typeface="+mn-cs"/>
            </a:endParaRPr>
          </a:p>
        </p:txBody>
      </p:sp>
      <p:pic>
        <p:nvPicPr>
          <p:cNvPr id="4" name="Picture 3" descr="A drawing of a trailer&#10;&#10;Description automatically generated">
            <a:extLst>
              <a:ext uri="{FF2B5EF4-FFF2-40B4-BE49-F238E27FC236}">
                <a16:creationId xmlns:a16="http://schemas.microsoft.com/office/drawing/2014/main" id="{E3A60047-2F88-E8B9-D3C2-73C87E25A3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978" y="2021884"/>
            <a:ext cx="6375754" cy="3155997"/>
          </a:xfrm>
          <a:prstGeom prst="rect">
            <a:avLst/>
          </a:prstGeom>
          <a:noFill/>
        </p:spPr>
      </p:pic>
      <p:pic>
        <p:nvPicPr>
          <p:cNvPr id="14" name="Picture 13" descr="A air conditioner filter with air flow&#10;&#10;Description automatically generated with medium confidence">
            <a:extLst>
              <a:ext uri="{FF2B5EF4-FFF2-40B4-BE49-F238E27FC236}">
                <a16:creationId xmlns:a16="http://schemas.microsoft.com/office/drawing/2014/main" id="{EC03FC5C-71D1-C113-72E7-EC31E24CE7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08" y="3299460"/>
            <a:ext cx="3710124" cy="329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07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6D7D052-F510-4871-B42E-ABE6C08FD3B4}"/>
              </a:ext>
            </a:extLst>
          </p:cNvPr>
          <p:cNvSpPr/>
          <p:nvPr/>
        </p:nvSpPr>
        <p:spPr>
          <a:xfrm>
            <a:off x="522514" y="842211"/>
            <a:ext cx="11669486" cy="6015789"/>
          </a:xfrm>
          <a:prstGeom prst="rect">
            <a:avLst/>
          </a:prstGeom>
          <a:solidFill>
            <a:srgbClr val="24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719404" y="1084154"/>
            <a:ext cx="11207499" cy="5407082"/>
          </a:xfrm>
        </p:spPr>
        <p:txBody>
          <a:bodyPr wrap="square" anchor="t">
            <a:normAutofit/>
          </a:bodyPr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FFC000"/>
                </a:solidFill>
              </a:rPr>
              <a:t>Electrical Package</a:t>
            </a: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Integrated electrical and controls panels</a:t>
            </a: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Internal disconnect</a:t>
            </a: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208/230 &amp; 460/3/60 input power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FFC000"/>
                </a:solidFill>
              </a:rPr>
              <a:t>Controls Packages</a:t>
            </a:r>
            <a:endParaRPr lang="en-US" sz="1800" dirty="0">
              <a:solidFill>
                <a:srgbClr val="FFC000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Supply temperature control </a:t>
            </a: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Communication to BAS via BACnet MS/TP</a:t>
            </a: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Standard full-control by FläktGroup SEMCO </a:t>
            </a: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Optional controls by others</a:t>
            </a: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EC variable speed fans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Electrical &amp; Controls Packages 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E11248A-355D-4983-ACDB-7B9AC1DE66F6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3850" y="842963"/>
            <a:ext cx="4248150" cy="60150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227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C84659F-BD35-4F99-8274-81C4B42DA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Boxed Light" panose="02000503040000020004" pitchFamily="50" charset="0"/>
              </a:rPr>
              <a:t>Airflow Ranges in CFM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80F0A38E-ABDE-4BAC-BD23-D81C7F8978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8069407"/>
              </p:ext>
            </p:extLst>
          </p:nvPr>
        </p:nvGraphicFramePr>
        <p:xfrm>
          <a:off x="1314353" y="918638"/>
          <a:ext cx="9966338" cy="5724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98AD820-EBB6-4AE1-869B-4024FF98A470}"/>
              </a:ext>
            </a:extLst>
          </p:cNvPr>
          <p:cNvSpPr txBox="1"/>
          <p:nvPr/>
        </p:nvSpPr>
        <p:spPr>
          <a:xfrm>
            <a:off x="2027914" y="514738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kern="1200" spc="0" normalizeH="0" noProof="0" dirty="0">
                <a:ln>
                  <a:noFill/>
                </a:ln>
                <a:effectLst/>
                <a:uLnTx/>
                <a:uFillTx/>
                <a:latin typeface="Boxed Semibold" panose="02000506030000020004" pitchFamily="50" charset="0"/>
                <a:ea typeface="+mj-ea"/>
                <a:cs typeface="+mj-cs"/>
              </a:rPr>
              <a:t>1,200 – </a:t>
            </a:r>
            <a:r>
              <a:rPr lang="en-US" sz="800" b="1" dirty="0">
                <a:latin typeface="Boxed Semibold" panose="02000506030000020004" pitchFamily="50" charset="0"/>
                <a:ea typeface="+mj-ea"/>
                <a:cs typeface="+mj-cs"/>
              </a:rPr>
              <a:t>2,0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effectLst/>
                <a:uLnTx/>
                <a:uFillTx/>
                <a:latin typeface="Boxed Semibold" panose="02000506030000020004" pitchFamily="50" charset="0"/>
                <a:ea typeface="+mj-ea"/>
                <a:cs typeface="+mj-cs"/>
              </a:rPr>
              <a:t>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48F749-E4F0-4EDA-B841-3821024F7114}"/>
              </a:ext>
            </a:extLst>
          </p:cNvPr>
          <p:cNvSpPr txBox="1"/>
          <p:nvPr/>
        </p:nvSpPr>
        <p:spPr>
          <a:xfrm>
            <a:off x="2856560" y="5042455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,800 – 3,000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422F95-22C0-41B8-A802-E177D530859C}"/>
              </a:ext>
            </a:extLst>
          </p:cNvPr>
          <p:cNvSpPr txBox="1"/>
          <p:nvPr/>
        </p:nvSpPr>
        <p:spPr>
          <a:xfrm>
            <a:off x="3649379" y="4855708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800" b="1" dirty="0">
                <a:latin typeface="+mj-lt"/>
                <a:ea typeface="+mj-ea"/>
                <a:cs typeface="+mj-cs"/>
              </a:rPr>
              <a:t>3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,000 – </a:t>
            </a:r>
            <a:r>
              <a:rPr lang="en-US" sz="800" b="1" dirty="0">
                <a:latin typeface="+mj-lt"/>
                <a:ea typeface="+mj-ea"/>
                <a:cs typeface="+mj-cs"/>
              </a:rPr>
              <a:t>5,0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09DE31-1542-48EA-B532-9CD6D3671D1C}"/>
              </a:ext>
            </a:extLst>
          </p:cNvPr>
          <p:cNvSpPr txBox="1"/>
          <p:nvPr/>
        </p:nvSpPr>
        <p:spPr>
          <a:xfrm>
            <a:off x="4510537" y="4633125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800" b="1" dirty="0">
                <a:solidFill>
                  <a:schemeClr val="bg1"/>
                </a:solidFill>
                <a:latin typeface="Boxed Semibold" panose="02000506030000020004" pitchFamily="50" charset="0"/>
                <a:ea typeface="+mj-ea"/>
                <a:cs typeface="+mj-cs"/>
              </a:rPr>
              <a:t>4,875 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xed Semibold" panose="02000506030000020004" pitchFamily="50" charset="0"/>
                <a:ea typeface="+mj-ea"/>
                <a:cs typeface="+mj-cs"/>
              </a:rPr>
              <a:t>– 7,500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FCA861-6E80-48C6-A8EA-7FD81832ACA3}"/>
              </a:ext>
            </a:extLst>
          </p:cNvPr>
          <p:cNvSpPr txBox="1"/>
          <p:nvPr/>
        </p:nvSpPr>
        <p:spPr>
          <a:xfrm>
            <a:off x="6141097" y="4097093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8,125 – 12,500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7C9B34-2B7F-4658-9B46-0CCB88D7B9CA}"/>
              </a:ext>
            </a:extLst>
          </p:cNvPr>
          <p:cNvSpPr txBox="1"/>
          <p:nvPr/>
        </p:nvSpPr>
        <p:spPr>
          <a:xfrm>
            <a:off x="5309014" y="4398508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800" b="1" dirty="0">
                <a:latin typeface="+mj-lt"/>
                <a:ea typeface="+mj-ea"/>
                <a:cs typeface="+mj-cs"/>
              </a:rPr>
              <a:t>6,5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00 – 10,000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68643C-C5AA-499B-97FA-34640DE5FB20}"/>
              </a:ext>
            </a:extLst>
          </p:cNvPr>
          <p:cNvSpPr txBox="1"/>
          <p:nvPr/>
        </p:nvSpPr>
        <p:spPr>
          <a:xfrm>
            <a:off x="7791535" y="3263362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xed Semibold" panose="02000506030000020004" pitchFamily="50" charset="0"/>
                <a:ea typeface="+mj-ea"/>
                <a:cs typeface="+mj-cs"/>
              </a:rPr>
              <a:t>13,125 – 17,500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0F0D1F-592B-40FD-B41B-F112B67AA66C}"/>
              </a:ext>
            </a:extLst>
          </p:cNvPr>
          <p:cNvSpPr txBox="1"/>
          <p:nvPr/>
        </p:nvSpPr>
        <p:spPr>
          <a:xfrm>
            <a:off x="8600709" y="2806162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kern="1200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16,000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– </a:t>
            </a:r>
            <a:r>
              <a:rPr lang="en-US" sz="800" b="1" dirty="0">
                <a:latin typeface="+mj-lt"/>
                <a:ea typeface="+mj-ea"/>
                <a:cs typeface="+mj-cs"/>
              </a:rPr>
              <a:t>20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,000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C3B09D-D481-4F93-9487-E9A3C84DC3E1}"/>
              </a:ext>
            </a:extLst>
          </p:cNvPr>
          <p:cNvSpPr txBox="1"/>
          <p:nvPr/>
        </p:nvSpPr>
        <p:spPr>
          <a:xfrm>
            <a:off x="9445540" y="2086024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xed Semibold" panose="02000506030000020004" pitchFamily="50" charset="0"/>
                <a:ea typeface="+mj-ea"/>
                <a:cs typeface="+mj-cs"/>
              </a:rPr>
              <a:t>18,000 – </a:t>
            </a:r>
            <a:r>
              <a:rPr lang="en-US" sz="800" b="1" dirty="0">
                <a:solidFill>
                  <a:schemeClr val="bg1"/>
                </a:solidFill>
                <a:latin typeface="Boxed Semibold" panose="02000506030000020004" pitchFamily="50" charset="0"/>
                <a:ea typeface="+mj-ea"/>
                <a:cs typeface="+mj-cs"/>
              </a:rPr>
              <a:t>22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oxed Semibold" panose="02000506030000020004" pitchFamily="50" charset="0"/>
                <a:ea typeface="+mj-ea"/>
                <a:cs typeface="+mj-cs"/>
              </a:rPr>
              <a:t>,500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F52C8C-CFB4-4166-9CE9-B4340BBD282A}"/>
              </a:ext>
            </a:extLst>
          </p:cNvPr>
          <p:cNvSpPr txBox="1"/>
          <p:nvPr/>
        </p:nvSpPr>
        <p:spPr>
          <a:xfrm>
            <a:off x="10250615" y="1393416"/>
            <a:ext cx="9144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800" b="1" dirty="0">
                <a:latin typeface="+mj-lt"/>
                <a:ea typeface="+mj-ea"/>
                <a:cs typeface="+mj-cs"/>
              </a:rPr>
              <a:t>21</a:t>
            </a:r>
            <a:r>
              <a:rPr kumimoji="0" lang="en-US" sz="800" b="1" i="0" u="none" strike="noStrike" kern="1200" spc="0" normalizeH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,250 – 25,000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97E2245-E9ED-426A-BDB9-CE1D447C530C}"/>
              </a:ext>
            </a:extLst>
          </p:cNvPr>
          <p:cNvSpPr/>
          <p:nvPr/>
        </p:nvSpPr>
        <p:spPr>
          <a:xfrm>
            <a:off x="3161775" y="1888350"/>
            <a:ext cx="1375012" cy="1375012"/>
          </a:xfrm>
          <a:prstGeom prst="ellipse">
            <a:avLst/>
          </a:prstGeom>
          <a:solidFill>
            <a:srgbClr val="58085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Bef>
                <a:spcPct val="0"/>
              </a:spcBef>
            </a:pPr>
            <a:r>
              <a:rPr lang="en-US" sz="1000" b="1" dirty="0">
                <a:solidFill>
                  <a:schemeClr val="bg1"/>
                </a:solidFill>
                <a:latin typeface="Futura PT Bold" panose="020B0902020204020203" pitchFamily="34" charset="0"/>
              </a:rPr>
              <a:t>The </a:t>
            </a:r>
            <a:r>
              <a:rPr lang="en-US" sz="1000" b="1" dirty="0" err="1">
                <a:solidFill>
                  <a:schemeClr val="bg1"/>
                </a:solidFill>
                <a:latin typeface="Futura PT Bold" panose="020B0902020204020203" pitchFamily="34" charset="0"/>
              </a:rPr>
              <a:t>ElitePro</a:t>
            </a:r>
            <a:r>
              <a:rPr lang="en-US" sz="1000" b="1" dirty="0">
                <a:solidFill>
                  <a:schemeClr val="bg1"/>
                </a:solidFill>
                <a:latin typeface="Futura PT Bold" panose="020B0902020204020203" pitchFamily="34" charset="0"/>
              </a:rPr>
              <a:t> AHU serves the largest market segment </a:t>
            </a:r>
          </a:p>
        </p:txBody>
      </p:sp>
    </p:spTree>
    <p:extLst>
      <p:ext uri="{BB962C8B-B14F-4D97-AF65-F5344CB8AC3E}">
        <p14:creationId xmlns:p14="http://schemas.microsoft.com/office/powerpoint/2010/main" val="110570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2AA1E-FF90-4EED-8230-1F607510C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Thank you for your attention!</a:t>
            </a:r>
          </a:p>
        </p:txBody>
      </p:sp>
      <p:pic>
        <p:nvPicPr>
          <p:cNvPr id="5" name="Picture 4" descr="A group of people sitting around a table playing a board game&#10;&#10;Description automatically generated">
            <a:extLst>
              <a:ext uri="{FF2B5EF4-FFF2-40B4-BE49-F238E27FC236}">
                <a16:creationId xmlns:a16="http://schemas.microsoft.com/office/drawing/2014/main" id="{10E3DD3A-AA32-4C53-ADD5-78AC635355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8" r="3938" b="26345"/>
          <a:stretch/>
        </p:blipFill>
        <p:spPr>
          <a:xfrm>
            <a:off x="518962" y="878234"/>
            <a:ext cx="11673038" cy="597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636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DH_Template">
  <a:themeElements>
    <a:clrScheme name="SEMCO Colors">
      <a:dk1>
        <a:sysClr val="windowText" lastClr="000000"/>
      </a:dk1>
      <a:lt1>
        <a:sysClr val="window" lastClr="FFFFFF"/>
      </a:lt1>
      <a:dk2>
        <a:srgbClr val="00703C"/>
      </a:dk2>
      <a:lt2>
        <a:srgbClr val="EEECE1"/>
      </a:lt2>
      <a:accent1>
        <a:srgbClr val="847763"/>
      </a:accent1>
      <a:accent2>
        <a:srgbClr val="00A456"/>
      </a:accent2>
      <a:accent3>
        <a:srgbClr val="BDB094"/>
      </a:accent3>
      <a:accent4>
        <a:srgbClr val="847763"/>
      </a:accent4>
      <a:accent5>
        <a:srgbClr val="00703C"/>
      </a:accent5>
      <a:accent6>
        <a:srgbClr val="00A456"/>
      </a:accent6>
      <a:hlink>
        <a:srgbClr val="0070C0"/>
      </a:hlink>
      <a:folHlink>
        <a:srgbClr val="7030A0"/>
      </a:folHlink>
    </a:clrScheme>
    <a:fontScheme name="SEMCO Boxed">
      <a:majorFont>
        <a:latin typeface="Boxed Semibold"/>
        <a:ea typeface=""/>
        <a:cs typeface=""/>
      </a:majorFont>
      <a:minorFont>
        <a:latin typeface="Boxed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60000"/>
            <a:lumOff val="4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ctr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1200" spc="0" normalizeH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Calibri" pitchFamily="34" charset="0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G PPT Template 2018.potx" id="{36C444EE-4514-46EF-BA2D-7849F9316226}" vid="{5E8C52C5-507C-4596-9CED-05BFADADFA1E}"/>
    </a:ext>
  </a:extLst>
</a:theme>
</file>

<file path=ppt/theme/theme2.xml><?xml version="1.0" encoding="utf-8"?>
<a:theme xmlns:a="http://schemas.openxmlformats.org/drawingml/2006/main" name="3_DH_Template">
  <a:themeElements>
    <a:clrScheme name="SEMCO Colors">
      <a:dk1>
        <a:sysClr val="windowText" lastClr="000000"/>
      </a:dk1>
      <a:lt1>
        <a:sysClr val="window" lastClr="FFFFFF"/>
      </a:lt1>
      <a:dk2>
        <a:srgbClr val="00703C"/>
      </a:dk2>
      <a:lt2>
        <a:srgbClr val="EEECE1"/>
      </a:lt2>
      <a:accent1>
        <a:srgbClr val="847763"/>
      </a:accent1>
      <a:accent2>
        <a:srgbClr val="00A456"/>
      </a:accent2>
      <a:accent3>
        <a:srgbClr val="BDB094"/>
      </a:accent3>
      <a:accent4>
        <a:srgbClr val="847763"/>
      </a:accent4>
      <a:accent5>
        <a:srgbClr val="00703C"/>
      </a:accent5>
      <a:accent6>
        <a:srgbClr val="00A456"/>
      </a:accent6>
      <a:hlink>
        <a:srgbClr val="0070C0"/>
      </a:hlink>
      <a:folHlink>
        <a:srgbClr val="7030A0"/>
      </a:folHlink>
    </a:clrScheme>
    <a:fontScheme name="SEMCO Boxed">
      <a:majorFont>
        <a:latin typeface="Boxed Semibold"/>
        <a:ea typeface=""/>
        <a:cs typeface=""/>
      </a:majorFont>
      <a:minorFont>
        <a:latin typeface="Boxed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60000"/>
            <a:lumOff val="4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ctr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1200" spc="0" normalizeH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Calibri" pitchFamily="34" charset="0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G PPT Template 2018.potx" id="{36C444EE-4514-46EF-BA2D-7849F9316226}" vid="{5E8C52C5-507C-4596-9CED-05BFADADFA1E}"/>
    </a:ext>
  </a:extLst>
</a:theme>
</file>

<file path=ppt/theme/theme3.xml><?xml version="1.0" encoding="utf-8"?>
<a:theme xmlns:a="http://schemas.openxmlformats.org/drawingml/2006/main" name="4_DH_Template">
  <a:themeElements>
    <a:clrScheme name="SEMCO Colors">
      <a:dk1>
        <a:sysClr val="windowText" lastClr="000000"/>
      </a:dk1>
      <a:lt1>
        <a:sysClr val="window" lastClr="FFFFFF"/>
      </a:lt1>
      <a:dk2>
        <a:srgbClr val="00703C"/>
      </a:dk2>
      <a:lt2>
        <a:srgbClr val="EEECE1"/>
      </a:lt2>
      <a:accent1>
        <a:srgbClr val="847763"/>
      </a:accent1>
      <a:accent2>
        <a:srgbClr val="00A456"/>
      </a:accent2>
      <a:accent3>
        <a:srgbClr val="BDB094"/>
      </a:accent3>
      <a:accent4>
        <a:srgbClr val="847763"/>
      </a:accent4>
      <a:accent5>
        <a:srgbClr val="00703C"/>
      </a:accent5>
      <a:accent6>
        <a:srgbClr val="00A456"/>
      </a:accent6>
      <a:hlink>
        <a:srgbClr val="0070C0"/>
      </a:hlink>
      <a:folHlink>
        <a:srgbClr val="7030A0"/>
      </a:folHlink>
    </a:clrScheme>
    <a:fontScheme name="SEMCO Boxed">
      <a:majorFont>
        <a:latin typeface="Boxed Semibold"/>
        <a:ea typeface=""/>
        <a:cs typeface=""/>
      </a:majorFont>
      <a:minorFont>
        <a:latin typeface="Boxed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60000"/>
            <a:lumOff val="4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ctr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1200" spc="0" normalizeH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Calibri" pitchFamily="34" charset="0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G PPT Template 2018.potx" id="{36C444EE-4514-46EF-BA2D-7849F9316226}" vid="{5E8C52C5-507C-4596-9CED-05BFADADFA1E}"/>
    </a:ext>
  </a:extLst>
</a:theme>
</file>

<file path=ppt/theme/theme4.xml><?xml version="1.0" encoding="utf-8"?>
<a:theme xmlns:a="http://schemas.openxmlformats.org/drawingml/2006/main" name="1_DH_Template">
  <a:themeElements>
    <a:clrScheme name="SEMCO Colors">
      <a:dk1>
        <a:sysClr val="windowText" lastClr="000000"/>
      </a:dk1>
      <a:lt1>
        <a:sysClr val="window" lastClr="FFFFFF"/>
      </a:lt1>
      <a:dk2>
        <a:srgbClr val="00703C"/>
      </a:dk2>
      <a:lt2>
        <a:srgbClr val="EEECE1"/>
      </a:lt2>
      <a:accent1>
        <a:srgbClr val="847763"/>
      </a:accent1>
      <a:accent2>
        <a:srgbClr val="00A456"/>
      </a:accent2>
      <a:accent3>
        <a:srgbClr val="BDB094"/>
      </a:accent3>
      <a:accent4>
        <a:srgbClr val="847763"/>
      </a:accent4>
      <a:accent5>
        <a:srgbClr val="00703C"/>
      </a:accent5>
      <a:accent6>
        <a:srgbClr val="00A456"/>
      </a:accent6>
      <a:hlink>
        <a:srgbClr val="0070C0"/>
      </a:hlink>
      <a:folHlink>
        <a:srgbClr val="7030A0"/>
      </a:folHlink>
    </a:clrScheme>
    <a:fontScheme name="SEMCO Boxed">
      <a:majorFont>
        <a:latin typeface="Boxed Semibold"/>
        <a:ea typeface=""/>
        <a:cs typeface=""/>
      </a:majorFont>
      <a:minorFont>
        <a:latin typeface="Boxed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60000"/>
            <a:lumOff val="4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ctr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1200" spc="0" normalizeH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Calibri" pitchFamily="34" charset="0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G PPT Template 2018.potx" id="{36C444EE-4514-46EF-BA2D-7849F9316226}" vid="{5E8C52C5-507C-4596-9CED-05BFADADFA1E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4ACA944ACA834192D4AC8AE054FA7D" ma:contentTypeVersion="11" ma:contentTypeDescription="Create a new document." ma:contentTypeScope="" ma:versionID="2c2295303aeb36e2d1635e227ee3cbc0">
  <xsd:schema xmlns:xsd="http://www.w3.org/2001/XMLSchema" xmlns:xs="http://www.w3.org/2001/XMLSchema" xmlns:p="http://schemas.microsoft.com/office/2006/metadata/properties" xmlns:ns3="b598705a-146d-4510-afe5-931b678caaeb" xmlns:ns4="84adc87a-145e-460e-bc50-fbbb9fdf5735" targetNamespace="http://schemas.microsoft.com/office/2006/metadata/properties" ma:root="true" ma:fieldsID="7878ca2fae02147aae7d04ee29b5feed" ns3:_="" ns4:_="">
    <xsd:import namespace="b598705a-146d-4510-afe5-931b678caaeb"/>
    <xsd:import namespace="84adc87a-145e-460e-bc50-fbbb9fdf573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98705a-146d-4510-afe5-931b678caae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adc87a-145e-460e-bc50-fbbb9fdf57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E47D798-7F07-4AA4-8FA0-67ACED387C3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E2FE74-43F2-4360-957D-A12AF8D3BA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98705a-146d-4510-afe5-931b678caaeb"/>
    <ds:schemaRef ds:uri="84adc87a-145e-460e-bc50-fbbb9fdf573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B4E95EE-EBEC-4972-8A92-95326CC81EC5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84adc87a-145e-460e-bc50-fbbb9fdf5735"/>
    <ds:schemaRef ds:uri="http://schemas.microsoft.com/office/infopath/2007/PartnerControls"/>
    <ds:schemaRef ds:uri="http://schemas.openxmlformats.org/package/2006/metadata/core-properties"/>
    <ds:schemaRef ds:uri="b598705a-146d-4510-afe5-931b678caaeb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46394</TotalTime>
  <Words>915</Words>
  <Application>Microsoft Office PowerPoint</Application>
  <PresentationFormat>Widescreen</PresentationFormat>
  <Paragraphs>196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Boxed Book</vt:lpstr>
      <vt:lpstr>Boxed Light</vt:lpstr>
      <vt:lpstr>Boxed Semibold</vt:lpstr>
      <vt:lpstr>Calibri</vt:lpstr>
      <vt:lpstr>Futura PT Bold</vt:lpstr>
      <vt:lpstr>1_DH_Template</vt:lpstr>
      <vt:lpstr>3_DH_Template</vt:lpstr>
      <vt:lpstr>4_DH_Template</vt:lpstr>
      <vt:lpstr>1_DH_Template</vt:lpstr>
      <vt:lpstr>PowerPoint Presentation</vt:lpstr>
      <vt:lpstr>PowerPoint Presentation</vt:lpstr>
      <vt:lpstr>The Complete Package </vt:lpstr>
      <vt:lpstr>Applications</vt:lpstr>
      <vt:lpstr>Model Numbers </vt:lpstr>
      <vt:lpstr>Optional Configurations </vt:lpstr>
      <vt:lpstr>Casing </vt:lpstr>
      <vt:lpstr>Outdoor Units </vt:lpstr>
      <vt:lpstr>Fans Sections  </vt:lpstr>
      <vt:lpstr>Cooling and Heating Coils  </vt:lpstr>
      <vt:lpstr>Gas Burner </vt:lpstr>
      <vt:lpstr>Electric Heat</vt:lpstr>
      <vt:lpstr>Make Up Air Unit </vt:lpstr>
      <vt:lpstr>Economizer</vt:lpstr>
      <vt:lpstr>Final Filter</vt:lpstr>
      <vt:lpstr>Electrical &amp; Controls Packages </vt:lpstr>
      <vt:lpstr>Airflow Ranges in CFM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Colleen Devlin (FläktGroup)</dc:creator>
  <cp:lastModifiedBy>Katherine Jovanovic (FläktGroup)</cp:lastModifiedBy>
  <cp:revision>483</cp:revision>
  <cp:lastPrinted>2018-06-26T13:24:06Z</cp:lastPrinted>
  <dcterms:created xsi:type="dcterms:W3CDTF">2018-05-09T22:20:48Z</dcterms:created>
  <dcterms:modified xsi:type="dcterms:W3CDTF">2024-08-01T15:12:35Z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0x0101007C4ACA944ACA834192D4AC8AE054FA7D</vt:lpwstr>
  </property>
</Properties>
</file>