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3.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4.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5.xml" ContentType="application/vnd.openxmlformats-officedocument.theme+xml"/>
  <Override PartName="/ppt/slideLayouts/slideLayout17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4"/>
    <p:sldMasterId id="2147483786" r:id="rId5"/>
    <p:sldMasterId id="2147483791" r:id="rId6"/>
    <p:sldMasterId id="2147483837" r:id="rId7"/>
    <p:sldMasterId id="2147483879" r:id="rId8"/>
    <p:sldMasterId id="2147484147" r:id="rId9"/>
  </p:sldMasterIdLst>
  <p:notesMasterIdLst>
    <p:notesMasterId r:id="rId27"/>
  </p:notesMasterIdLst>
  <p:sldIdLst>
    <p:sldId id="289" r:id="rId10"/>
    <p:sldId id="10858" r:id="rId11"/>
    <p:sldId id="10860" r:id="rId12"/>
    <p:sldId id="4367" r:id="rId13"/>
    <p:sldId id="10862" r:id="rId14"/>
    <p:sldId id="10864" r:id="rId15"/>
    <p:sldId id="10868" r:id="rId16"/>
    <p:sldId id="10867" r:id="rId17"/>
    <p:sldId id="567" r:id="rId18"/>
    <p:sldId id="10865" r:id="rId19"/>
    <p:sldId id="576" r:id="rId20"/>
    <p:sldId id="290" r:id="rId21"/>
    <p:sldId id="570" r:id="rId22"/>
    <p:sldId id="574" r:id="rId23"/>
    <p:sldId id="294" r:id="rId24"/>
    <p:sldId id="554" r:id="rId25"/>
    <p:sldId id="10869" r:id="rId26"/>
  </p:sldIdLst>
  <p:sldSz cx="12192000" cy="6858000"/>
  <p:notesSz cx="9296400" cy="14782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B2796A2-91E1-4C41-A038-9DC3713E08FF}">
          <p14:sldIdLst>
            <p14:sldId id="289"/>
            <p14:sldId id="10858"/>
            <p14:sldId id="10860"/>
            <p14:sldId id="4367"/>
            <p14:sldId id="10862"/>
            <p14:sldId id="10864"/>
            <p14:sldId id="10868"/>
            <p14:sldId id="10867"/>
            <p14:sldId id="567"/>
            <p14:sldId id="10865"/>
            <p14:sldId id="576"/>
            <p14:sldId id="290"/>
            <p14:sldId id="570"/>
            <p14:sldId id="574"/>
            <p14:sldId id="294"/>
            <p14:sldId id="554"/>
            <p14:sldId id="1086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Banks (FläktGroup)" initials="SB(" lastIdx="1" clrIdx="0">
    <p:extLst>
      <p:ext uri="{19B8F6BF-5375-455C-9EA6-DF929625EA0E}">
        <p15:presenceInfo xmlns:p15="http://schemas.microsoft.com/office/powerpoint/2012/main" userId="S-1-5-21-2948162530-4105988606-952298888-775366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746"/>
    <a:srgbClr val="3333FF"/>
    <a:srgbClr val="0000FF"/>
    <a:srgbClr val="CBE1D2"/>
    <a:srgbClr val="004C4C"/>
    <a:srgbClr val="4472C4"/>
    <a:srgbClr val="B4C7E7"/>
    <a:srgbClr val="D6DBDE"/>
    <a:srgbClr val="FFFF99"/>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8" autoAdjust="0"/>
    <p:restoredTop sz="69683" autoAdjust="0"/>
  </p:normalViewPr>
  <p:slideViewPr>
    <p:cSldViewPr snapToGrid="0">
      <p:cViewPr varScale="1">
        <p:scale>
          <a:sx n="107" d="100"/>
          <a:sy n="107" d="100"/>
        </p:scale>
        <p:origin x="2298" y="102"/>
      </p:cViewPr>
      <p:guideLst/>
    </p:cSldViewPr>
  </p:slideViewPr>
  <p:outlineViewPr>
    <p:cViewPr>
      <p:scale>
        <a:sx n="33" d="100"/>
        <a:sy n="33" d="100"/>
      </p:scale>
      <p:origin x="0" y="-2298"/>
    </p:cViewPr>
    <p:sldLst>
      <p:sld r:id="rId1" collapse="1"/>
      <p:sld r:id="rId2" collapse="1"/>
    </p:sldLst>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commentAuthors" Target="commentAuthor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notesMaster" Target="notesMasters/notesMaster1.xml"/><Relationship Id="rId30" Type="http://schemas.openxmlformats.org/officeDocument/2006/relationships/viewProps" Target="viewProps.xml"/></Relationships>
</file>

<file path=ppt/_rels/viewProps.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8.1579194147692519E-2"/>
          <c:y val="3.9453711602916434E-2"/>
          <c:w val="0.91035563589208079"/>
          <c:h val="0.90782433570350662"/>
        </c:manualLayout>
      </c:layout>
      <c:barChart>
        <c:barDir val="col"/>
        <c:grouping val="clustered"/>
        <c:varyColors val="0"/>
        <c:ser>
          <c:idx val="0"/>
          <c:order val="0"/>
          <c:tx>
            <c:strRef>
              <c:f>Sheet1!$B$1</c:f>
              <c:strCache>
                <c:ptCount val="1"/>
                <c:pt idx="0">
                  <c:v>Series 1</c:v>
                </c:pt>
              </c:strCache>
            </c:strRef>
          </c:tx>
          <c:spPr>
            <a:solidFill>
              <a:srgbClr val="CBE1D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Pt>
            <c:idx val="1"/>
            <c:invertIfNegative val="0"/>
            <c:bubble3D val="0"/>
            <c:spPr>
              <a:solidFill>
                <a:srgbClr val="004C4C"/>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4-650D-4D29-87C8-A7E6F12F9B36}"/>
              </c:ext>
            </c:extLst>
          </c:dPt>
          <c:dPt>
            <c:idx val="2"/>
            <c:invertIfNegative val="0"/>
            <c:bubble3D val="0"/>
            <c:spPr>
              <a:solidFill>
                <a:srgbClr val="004C4C"/>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650D-4D29-87C8-A7E6F12F9B36}"/>
              </c:ext>
            </c:extLst>
          </c:dPt>
          <c:dPt>
            <c:idx val="4"/>
            <c:invertIfNegative val="0"/>
            <c:bubble3D val="0"/>
            <c:spPr>
              <a:solidFill>
                <a:srgbClr val="004C4C"/>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6-650D-4D29-87C8-A7E6F12F9B36}"/>
              </c:ext>
            </c:extLst>
          </c:dPt>
          <c:dPt>
            <c:idx val="5"/>
            <c:invertIfNegative val="0"/>
            <c:bubble3D val="0"/>
            <c:spPr>
              <a:solidFill>
                <a:srgbClr val="004C4C"/>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650D-4D29-87C8-A7E6F12F9B36}"/>
              </c:ext>
            </c:extLst>
          </c:dPt>
          <c:dPt>
            <c:idx val="7"/>
            <c:invertIfNegative val="0"/>
            <c:bubble3D val="0"/>
            <c:spPr>
              <a:solidFill>
                <a:srgbClr val="004C4C"/>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8-650D-4D29-87C8-A7E6F12F9B36}"/>
              </c:ext>
            </c:extLst>
          </c:dPt>
          <c:cat>
            <c:strRef>
              <c:f>Sheet1!$A$2:$A$12</c:f>
              <c:strCache>
                <c:ptCount val="11"/>
                <c:pt idx="0">
                  <c:v>ELT-053</c:v>
                </c:pt>
                <c:pt idx="1">
                  <c:v>ELT-060</c:v>
                </c:pt>
                <c:pt idx="2">
                  <c:v>ELT-075</c:v>
                </c:pt>
                <c:pt idx="3">
                  <c:v>ELT-085</c:v>
                </c:pt>
                <c:pt idx="4">
                  <c:v>ELT-090</c:v>
                </c:pt>
                <c:pt idx="5">
                  <c:v>ELT-110</c:v>
                </c:pt>
                <c:pt idx="6">
                  <c:v>ELT-120</c:v>
                </c:pt>
                <c:pt idx="7">
                  <c:v>ELT-130</c:v>
                </c:pt>
                <c:pt idx="8">
                  <c:v>ELT-150</c:v>
                </c:pt>
                <c:pt idx="9">
                  <c:v>ELT-175</c:v>
                </c:pt>
                <c:pt idx="10">
                  <c:v>ELT-200</c:v>
                </c:pt>
              </c:strCache>
            </c:strRef>
          </c:cat>
          <c:val>
            <c:numRef>
              <c:f>Sheet1!$B$2:$B$12</c:f>
              <c:numCache>
                <c:formatCode>#,##0</c:formatCode>
                <c:ptCount val="11"/>
                <c:pt idx="0">
                  <c:v>5300</c:v>
                </c:pt>
                <c:pt idx="1">
                  <c:v>6000</c:v>
                </c:pt>
                <c:pt idx="2">
                  <c:v>7500</c:v>
                </c:pt>
                <c:pt idx="3">
                  <c:v>8500</c:v>
                </c:pt>
                <c:pt idx="4">
                  <c:v>9000</c:v>
                </c:pt>
                <c:pt idx="5">
                  <c:v>11000</c:v>
                </c:pt>
                <c:pt idx="6">
                  <c:v>12000</c:v>
                </c:pt>
                <c:pt idx="7">
                  <c:v>13000</c:v>
                </c:pt>
                <c:pt idx="8">
                  <c:v>15000</c:v>
                </c:pt>
                <c:pt idx="9">
                  <c:v>17500</c:v>
                </c:pt>
                <c:pt idx="10">
                  <c:v>20000</c:v>
                </c:pt>
              </c:numCache>
            </c:numRef>
          </c:val>
          <c:extLst>
            <c:ext xmlns:c16="http://schemas.microsoft.com/office/drawing/2014/chart" uri="{C3380CC4-5D6E-409C-BE32-E72D297353CC}">
              <c16:uniqueId val="{00000000-650D-4D29-87C8-A7E6F12F9B36}"/>
            </c:ext>
          </c:extLst>
        </c:ser>
        <c:ser>
          <c:idx val="1"/>
          <c:order val="1"/>
          <c:tx>
            <c:strRef>
              <c:f>Sheet1!$C$1</c:f>
              <c:strCache>
                <c:ptCount val="1"/>
                <c:pt idx="0">
                  <c:v>Pre-Conditioner</c:v>
                </c:pt>
              </c:strCache>
            </c:strRef>
          </c:tx>
          <c:spPr>
            <a:gradFill rotWithShape="1">
              <a:gsLst>
                <a:gs pos="0">
                  <a:schemeClr val="accent5">
                    <a:tint val="100000"/>
                    <a:shade val="100000"/>
                    <a:satMod val="130000"/>
                  </a:schemeClr>
                </a:gs>
                <a:gs pos="100000">
                  <a:schemeClr val="accent5">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Sheet1!$A$2:$A$12</c:f>
              <c:strCache>
                <c:ptCount val="11"/>
                <c:pt idx="0">
                  <c:v>ELT-053</c:v>
                </c:pt>
                <c:pt idx="1">
                  <c:v>ELT-060</c:v>
                </c:pt>
                <c:pt idx="2">
                  <c:v>ELT-075</c:v>
                </c:pt>
                <c:pt idx="3">
                  <c:v>ELT-085</c:v>
                </c:pt>
                <c:pt idx="4">
                  <c:v>ELT-090</c:v>
                </c:pt>
                <c:pt idx="5">
                  <c:v>ELT-110</c:v>
                </c:pt>
                <c:pt idx="6">
                  <c:v>ELT-120</c:v>
                </c:pt>
                <c:pt idx="7">
                  <c:v>ELT-130</c:v>
                </c:pt>
                <c:pt idx="8">
                  <c:v>ELT-150</c:v>
                </c:pt>
                <c:pt idx="9">
                  <c:v>ELT-175</c:v>
                </c:pt>
                <c:pt idx="10">
                  <c:v>ELT-200</c:v>
                </c:pt>
              </c:strCache>
            </c:strRef>
          </c:cat>
          <c:val>
            <c:numRef>
              <c:f>Sheet1!$C$2:$C$12</c:f>
              <c:numCache>
                <c:formatCode>General</c:formatCode>
                <c:ptCount val="11"/>
              </c:numCache>
            </c:numRef>
          </c:val>
          <c:extLst>
            <c:ext xmlns:c16="http://schemas.microsoft.com/office/drawing/2014/chart" uri="{C3380CC4-5D6E-409C-BE32-E72D297353CC}">
              <c16:uniqueId val="{00000001-650D-4D29-87C8-A7E6F12F9B36}"/>
            </c:ext>
          </c:extLst>
        </c:ser>
        <c:ser>
          <c:idx val="2"/>
          <c:order val="2"/>
          <c:tx>
            <c:strRef>
              <c:f>Sheet1!$D$1</c:f>
              <c:strCache>
                <c:ptCount val="1"/>
                <c:pt idx="0">
                  <c:v>Conditioned Units</c:v>
                </c:pt>
              </c:strCache>
            </c:strRef>
          </c:tx>
          <c:spPr>
            <a:gradFill rotWithShape="1">
              <a:gsLst>
                <a:gs pos="0">
                  <a:schemeClr val="accent5">
                    <a:tint val="65000"/>
                    <a:tint val="100000"/>
                    <a:shade val="100000"/>
                    <a:satMod val="130000"/>
                  </a:schemeClr>
                </a:gs>
                <a:gs pos="100000">
                  <a:schemeClr val="accent5">
                    <a:tint val="65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Sheet1!$A$2:$A$12</c:f>
              <c:strCache>
                <c:ptCount val="11"/>
                <c:pt idx="0">
                  <c:v>ELT-053</c:v>
                </c:pt>
                <c:pt idx="1">
                  <c:v>ELT-060</c:v>
                </c:pt>
                <c:pt idx="2">
                  <c:v>ELT-075</c:v>
                </c:pt>
                <c:pt idx="3">
                  <c:v>ELT-085</c:v>
                </c:pt>
                <c:pt idx="4">
                  <c:v>ELT-090</c:v>
                </c:pt>
                <c:pt idx="5">
                  <c:v>ELT-110</c:v>
                </c:pt>
                <c:pt idx="6">
                  <c:v>ELT-120</c:v>
                </c:pt>
                <c:pt idx="7">
                  <c:v>ELT-130</c:v>
                </c:pt>
                <c:pt idx="8">
                  <c:v>ELT-150</c:v>
                </c:pt>
                <c:pt idx="9">
                  <c:v>ELT-175</c:v>
                </c:pt>
                <c:pt idx="10">
                  <c:v>ELT-200</c:v>
                </c:pt>
              </c:strCache>
            </c:strRef>
          </c:cat>
          <c:val>
            <c:numRef>
              <c:f>Sheet1!$D$2:$D$12</c:f>
              <c:numCache>
                <c:formatCode>General</c:formatCode>
                <c:ptCount val="11"/>
              </c:numCache>
            </c:numRef>
          </c:val>
          <c:extLst>
            <c:ext xmlns:c16="http://schemas.microsoft.com/office/drawing/2014/chart" uri="{C3380CC4-5D6E-409C-BE32-E72D297353CC}">
              <c16:uniqueId val="{00000002-650D-4D29-87C8-A7E6F12F9B36}"/>
            </c:ext>
          </c:extLst>
        </c:ser>
        <c:dLbls>
          <c:showLegendKey val="0"/>
          <c:showVal val="0"/>
          <c:showCatName val="0"/>
          <c:showSerName val="0"/>
          <c:showPercent val="0"/>
          <c:showBubbleSize val="0"/>
        </c:dLbls>
        <c:gapWidth val="150"/>
        <c:axId val="114756255"/>
        <c:axId val="114769983"/>
      </c:barChart>
      <c:catAx>
        <c:axId val="114756255"/>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769983"/>
        <c:crosses val="autoZero"/>
        <c:auto val="1"/>
        <c:lblAlgn val="ctr"/>
        <c:lblOffset val="100"/>
        <c:noMultiLvlLbl val="0"/>
      </c:catAx>
      <c:valAx>
        <c:axId val="11476998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7562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741707"/>
          </a:xfrm>
          <a:prstGeom prst="rect">
            <a:avLst/>
          </a:prstGeom>
        </p:spPr>
        <p:txBody>
          <a:bodyPr vert="horz" lIns="137590" tIns="68795" rIns="137590" bIns="68795" rtlCol="0"/>
          <a:lstStyle>
            <a:lvl1pPr algn="l">
              <a:defRPr sz="1800">
                <a:latin typeface="Boxed Book" panose="02000506040000020004" pitchFamily="2" charset="0"/>
              </a:defRPr>
            </a:lvl1pPr>
          </a:lstStyle>
          <a:p>
            <a:endParaRPr lang="en-US" dirty="0"/>
          </a:p>
        </p:txBody>
      </p:sp>
      <p:sp>
        <p:nvSpPr>
          <p:cNvPr id="3" name="Date Placeholder 2"/>
          <p:cNvSpPr>
            <a:spLocks noGrp="1"/>
          </p:cNvSpPr>
          <p:nvPr>
            <p:ph type="dt" idx="1"/>
          </p:nvPr>
        </p:nvSpPr>
        <p:spPr>
          <a:xfrm>
            <a:off x="5265809" y="0"/>
            <a:ext cx="4028440" cy="741707"/>
          </a:xfrm>
          <a:prstGeom prst="rect">
            <a:avLst/>
          </a:prstGeom>
        </p:spPr>
        <p:txBody>
          <a:bodyPr vert="horz" lIns="137590" tIns="68795" rIns="137590" bIns="68795" rtlCol="0"/>
          <a:lstStyle>
            <a:lvl1pPr algn="r">
              <a:defRPr sz="1800">
                <a:latin typeface="Boxed Book" panose="02000506040000020004" pitchFamily="2" charset="0"/>
              </a:defRPr>
            </a:lvl1pPr>
          </a:lstStyle>
          <a:p>
            <a:fld id="{48AB29F4-D744-4C07-B41F-9089C544518A}" type="datetimeFigureOut">
              <a:rPr lang="en-US" smtClean="0"/>
              <a:pPr/>
              <a:t>4/7/2026</a:t>
            </a:fld>
            <a:endParaRPr lang="en-US" dirty="0"/>
          </a:p>
        </p:txBody>
      </p:sp>
      <p:sp>
        <p:nvSpPr>
          <p:cNvPr id="4" name="Slide Image Placeholder 3"/>
          <p:cNvSpPr>
            <a:spLocks noGrp="1" noRot="1" noChangeAspect="1"/>
          </p:cNvSpPr>
          <p:nvPr>
            <p:ph type="sldImg" idx="2"/>
          </p:nvPr>
        </p:nvSpPr>
        <p:spPr>
          <a:xfrm>
            <a:off x="214313" y="1847850"/>
            <a:ext cx="8867775" cy="4989513"/>
          </a:xfrm>
          <a:prstGeom prst="rect">
            <a:avLst/>
          </a:prstGeom>
          <a:noFill/>
          <a:ln w="12700">
            <a:solidFill>
              <a:prstClr val="black"/>
            </a:solidFill>
          </a:ln>
        </p:spPr>
        <p:txBody>
          <a:bodyPr vert="horz" lIns="137590" tIns="68795" rIns="137590" bIns="68795" rtlCol="0" anchor="ctr"/>
          <a:lstStyle/>
          <a:p>
            <a:endParaRPr lang="en-US" dirty="0"/>
          </a:p>
        </p:txBody>
      </p:sp>
      <p:sp>
        <p:nvSpPr>
          <p:cNvPr id="5" name="Notes Placeholder 4"/>
          <p:cNvSpPr>
            <a:spLocks noGrp="1"/>
          </p:cNvSpPr>
          <p:nvPr>
            <p:ph type="body" sz="quarter" idx="3"/>
          </p:nvPr>
        </p:nvSpPr>
        <p:spPr>
          <a:xfrm>
            <a:off x="929640" y="7114222"/>
            <a:ext cx="7437120" cy="5820728"/>
          </a:xfrm>
          <a:prstGeom prst="rect">
            <a:avLst/>
          </a:prstGeom>
        </p:spPr>
        <p:txBody>
          <a:bodyPr vert="horz" lIns="137590" tIns="68795" rIns="137590" bIns="68795"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14041095"/>
            <a:ext cx="4028440" cy="741706"/>
          </a:xfrm>
          <a:prstGeom prst="rect">
            <a:avLst/>
          </a:prstGeom>
        </p:spPr>
        <p:txBody>
          <a:bodyPr vert="horz" lIns="137590" tIns="68795" rIns="137590" bIns="68795" rtlCol="0" anchor="b"/>
          <a:lstStyle>
            <a:lvl1pPr algn="l">
              <a:defRPr sz="1800">
                <a:latin typeface="Boxed Book" panose="02000506040000020004" pitchFamily="2" charset="0"/>
              </a:defRPr>
            </a:lvl1pPr>
          </a:lstStyle>
          <a:p>
            <a:endParaRPr lang="en-US" dirty="0"/>
          </a:p>
        </p:txBody>
      </p:sp>
      <p:sp>
        <p:nvSpPr>
          <p:cNvPr id="7" name="Slide Number Placeholder 6"/>
          <p:cNvSpPr>
            <a:spLocks noGrp="1"/>
          </p:cNvSpPr>
          <p:nvPr>
            <p:ph type="sldNum" sz="quarter" idx="5"/>
          </p:nvPr>
        </p:nvSpPr>
        <p:spPr>
          <a:xfrm>
            <a:off x="5265809" y="14041095"/>
            <a:ext cx="4028440" cy="741706"/>
          </a:xfrm>
          <a:prstGeom prst="rect">
            <a:avLst/>
          </a:prstGeom>
        </p:spPr>
        <p:txBody>
          <a:bodyPr vert="horz" lIns="137590" tIns="68795" rIns="137590" bIns="68795" rtlCol="0" anchor="b"/>
          <a:lstStyle>
            <a:lvl1pPr algn="r">
              <a:defRPr sz="1800">
                <a:latin typeface="Boxed Book" panose="02000506040000020004" pitchFamily="2" charset="0"/>
              </a:defRPr>
            </a:lvl1pPr>
          </a:lstStyle>
          <a:p>
            <a:fld id="{0B39CB9F-518B-4160-9289-638A5019AC60}" type="slidenum">
              <a:rPr lang="en-US" smtClean="0"/>
              <a:pPr/>
              <a:t>‹#›</a:t>
            </a:fld>
            <a:endParaRPr lang="en-US" dirty="0"/>
          </a:p>
        </p:txBody>
      </p:sp>
    </p:spTree>
    <p:extLst>
      <p:ext uri="{BB962C8B-B14F-4D97-AF65-F5344CB8AC3E}">
        <p14:creationId xmlns:p14="http://schemas.microsoft.com/office/powerpoint/2010/main" val="23819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oxed Book" panose="02000506040000020004" pitchFamily="2" charset="0"/>
        <a:ea typeface="+mn-ea"/>
        <a:cs typeface="+mn-cs"/>
      </a:defRPr>
    </a:lvl1pPr>
    <a:lvl2pPr marL="457200" algn="l" defTabSz="914400" rtl="0" eaLnBrk="1" latinLnBrk="0" hangingPunct="1">
      <a:defRPr sz="1200" kern="1200">
        <a:solidFill>
          <a:schemeClr val="tx1"/>
        </a:solidFill>
        <a:latin typeface="Boxed Book" panose="02000506040000020004" pitchFamily="2" charset="0"/>
        <a:ea typeface="+mn-ea"/>
        <a:cs typeface="+mn-cs"/>
      </a:defRPr>
    </a:lvl2pPr>
    <a:lvl3pPr marL="914400" algn="l" defTabSz="914400" rtl="0" eaLnBrk="1" latinLnBrk="0" hangingPunct="1">
      <a:defRPr sz="1200" kern="1200">
        <a:solidFill>
          <a:schemeClr val="tx1"/>
        </a:solidFill>
        <a:latin typeface="Boxed Book" panose="02000506040000020004" pitchFamily="2" charset="0"/>
        <a:ea typeface="+mn-ea"/>
        <a:cs typeface="+mn-cs"/>
      </a:defRPr>
    </a:lvl3pPr>
    <a:lvl4pPr marL="1371600" algn="l" defTabSz="914400" rtl="0" eaLnBrk="1" latinLnBrk="0" hangingPunct="1">
      <a:defRPr sz="1200" kern="1200">
        <a:solidFill>
          <a:schemeClr val="tx1"/>
        </a:solidFill>
        <a:latin typeface="Boxed Book" panose="02000506040000020004" pitchFamily="2" charset="0"/>
        <a:ea typeface="+mn-ea"/>
        <a:cs typeface="+mn-cs"/>
      </a:defRPr>
    </a:lvl4pPr>
    <a:lvl5pPr marL="1828800" algn="l" defTabSz="914400" rtl="0" eaLnBrk="1" latinLnBrk="0" hangingPunct="1">
      <a:defRPr sz="1200" kern="1200">
        <a:solidFill>
          <a:schemeClr val="tx1"/>
        </a:solidFill>
        <a:latin typeface="Boxed Book" panose="0200050604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a:t>
            </a:fld>
            <a:endParaRPr lang="en-US" dirty="0"/>
          </a:p>
        </p:txBody>
      </p:sp>
    </p:spTree>
    <p:extLst>
      <p:ext uri="{BB962C8B-B14F-4D97-AF65-F5344CB8AC3E}">
        <p14:creationId xmlns:p14="http://schemas.microsoft.com/office/powerpoint/2010/main" val="1385183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a:t>
            </a:fld>
            <a:endParaRPr lang="en-US" dirty="0"/>
          </a:p>
        </p:txBody>
      </p:sp>
    </p:spTree>
    <p:extLst>
      <p:ext uri="{BB962C8B-B14F-4D97-AF65-F5344CB8AC3E}">
        <p14:creationId xmlns:p14="http://schemas.microsoft.com/office/powerpoint/2010/main" val="1385183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1963 Salisbury Engineering and Manufacturing Company (SEMCO) was born in Salisbury, MO. </a:t>
            </a:r>
          </a:p>
          <a:p>
            <a:pPr marL="171450" indent="-171450">
              <a:buFont typeface="Arial" panose="020B0604020202020204" pitchFamily="34" charset="0"/>
              <a:buChar char="•"/>
            </a:pPr>
            <a:r>
              <a:rPr lang="en-US" dirty="0"/>
              <a:t>Began as SEMCO -- small sheet metal fabricator specializing in duct. </a:t>
            </a:r>
          </a:p>
          <a:p>
            <a:pPr marL="171450" indent="-171450">
              <a:buFont typeface="Arial" panose="020B0604020202020204" pitchFamily="34" charset="0"/>
              <a:buChar char="•"/>
            </a:pPr>
            <a:r>
              <a:rPr lang="en-US" dirty="0"/>
              <a:t>In the 59 years, evolved into a multi-million dollar company with a large product offering. </a:t>
            </a:r>
          </a:p>
          <a:p>
            <a:pPr marL="171450" indent="-171450">
              <a:buFont typeface="Arial" panose="020B0604020202020204" pitchFamily="34" charset="0"/>
              <a:buChar char="•"/>
            </a:pPr>
            <a:r>
              <a:rPr lang="en-US" dirty="0"/>
              <a:t>Headquartered in Columbia, MO, with 275,000 sq ft of manufacturing space in 3 plants in Arkansas and Virginia</a:t>
            </a:r>
          </a:p>
          <a:p>
            <a:pPr marL="171450" indent="-171450">
              <a:buFont typeface="Arial" panose="020B0604020202020204" pitchFamily="34" charset="0"/>
              <a:buChar char="•"/>
            </a:pPr>
            <a:r>
              <a:rPr lang="en-US" dirty="0"/>
              <a:t>We are a business unit of FläktGroup, and we are owned and backed by Triton Partners—which is a $17 billion annual revenue investment firm.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Innovation is core at FläktGroup SEMCO.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Certified by AHRI, SEMCO was won numerous awards – including multiple AHRI Innovation, Green Building, Dealer Design, School/College Planning &amp; Management Awards</a:t>
            </a:r>
          </a:p>
          <a:p>
            <a:pPr marL="171450" indent="-171450">
              <a:buFont typeface="Arial" panose="020B0604020202020204" pitchFamily="34" charset="0"/>
              <a:buChar char="•"/>
            </a:pPr>
            <a:r>
              <a:rPr lang="en-US" dirty="0"/>
              <a:t>Hold numerous patents and trade secrets for our industry leading energy recovery wheels and systems. </a:t>
            </a:r>
          </a:p>
        </p:txBody>
      </p:sp>
      <p:sp>
        <p:nvSpPr>
          <p:cNvPr id="4" name="Slide Number Placeholder 3"/>
          <p:cNvSpPr>
            <a:spLocks noGrp="1"/>
          </p:cNvSpPr>
          <p:nvPr>
            <p:ph type="sldNum" sz="quarter" idx="5"/>
          </p:nvPr>
        </p:nvSpPr>
        <p:spPr/>
        <p:txBody>
          <a:bodyPr/>
          <a:lstStyle/>
          <a:p>
            <a:fld id="{3AD4072F-F3AB-4980-B960-EB22BBB3207D}" type="slidenum">
              <a:rPr lang="en-US" smtClean="0"/>
              <a:t>3</a:t>
            </a:fld>
            <a:endParaRPr lang="en-US" dirty="0"/>
          </a:p>
        </p:txBody>
      </p:sp>
    </p:spTree>
    <p:extLst>
      <p:ext uri="{BB962C8B-B14F-4D97-AF65-F5344CB8AC3E}">
        <p14:creationId xmlns:p14="http://schemas.microsoft.com/office/powerpoint/2010/main" val="2281291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provides solutions for a wide variety of applications including casinos, offices, laboratories, hotels, education, healthcare, retail, data centers, stadiums, manufacturing, agriculture &amp; indoor farming, airports, and recreational facilities.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FläktGroup SEMCO products could be utilized in conjunction with one another, to provide the best possible air quality. </a:t>
            </a:r>
          </a:p>
          <a:p>
            <a:pPr marL="171450" indent="-171450">
              <a:buFont typeface="Arial" panose="020B0604020202020204" pitchFamily="34" charset="0"/>
              <a:buChar char="•"/>
            </a:pPr>
            <a:r>
              <a:rPr lang="en-US" dirty="0"/>
              <a:t>We offer energy recovery units &amp; wheels which are engineered to be low maintenance, environmentally friendly, energy efficient &amp; saves money over time as well as protects occupants from harmful contaminants. </a:t>
            </a:r>
          </a:p>
          <a:p>
            <a:pPr marL="171450" indent="-171450">
              <a:buFont typeface="Arial" panose="020B0604020202020204" pitchFamily="34" charset="0"/>
              <a:buChar char="•"/>
            </a:pPr>
            <a:r>
              <a:rPr lang="en-US" dirty="0"/>
              <a:t>We also offer chilled beams, pump modules, data centers, air handlers, duct and panels. </a:t>
            </a:r>
          </a:p>
          <a:p>
            <a:endParaRPr lang="en-US" dirty="0"/>
          </a:p>
          <a:p>
            <a:endParaRPr lang="en-US" dirty="0"/>
          </a:p>
          <a:p>
            <a:r>
              <a:rPr lang="en-US" dirty="0"/>
              <a:t>Leverage below if desired: </a:t>
            </a:r>
          </a:p>
          <a:p>
            <a:r>
              <a:rPr lang="en-US" dirty="0"/>
              <a:t>FläktGroup SEMCO products are designed to be utilized in conjunction with one another, to provide the best possible air quality. We show here:  </a:t>
            </a:r>
          </a:p>
          <a:p>
            <a:endParaRPr lang="en-US" dirty="0"/>
          </a:p>
          <a:p>
            <a:pPr marL="228600" indent="-228600">
              <a:buAutoNum type="arabicParenR"/>
            </a:pPr>
            <a:r>
              <a:rPr lang="en-US" dirty="0"/>
              <a:t>Ductwork is laid within the walls and ceiling of the building, so supply air may be brought into the building and return air may be exhausted from the building.</a:t>
            </a:r>
          </a:p>
          <a:p>
            <a:pPr marL="228600" indent="-228600">
              <a:buAutoNum type="arabicParenR"/>
            </a:pPr>
            <a:r>
              <a:rPr lang="en-US" dirty="0"/>
              <a:t>Outdoor air is brought into the FV and pre-conditioned </a:t>
            </a:r>
          </a:p>
          <a:p>
            <a:pPr marL="228600" indent="-228600">
              <a:buAutoNum type="arabicParenR"/>
            </a:pPr>
            <a:r>
              <a:rPr lang="en-US" dirty="0"/>
              <a:t>Once the air is pre-conditioned with the FV it is filtered through the Pinnacle energy recovery unit, which will remove contaminants and dehumidify the incoming airstream with its True 3A wheel. Return air will also flow through the Pinnacle on its way out.</a:t>
            </a:r>
          </a:p>
          <a:p>
            <a:pPr marL="228600" indent="-228600">
              <a:buAutoNum type="arabicParenR"/>
            </a:pPr>
            <a:r>
              <a:rPr lang="en-US" dirty="0"/>
              <a:t>The chilled beams and the </a:t>
            </a:r>
            <a:r>
              <a:rPr lang="en-US" dirty="0" err="1"/>
              <a:t>Neuton</a:t>
            </a:r>
            <a:r>
              <a:rPr lang="en-US" dirty="0"/>
              <a:t> will work together with the supply air they receive from the Pinnacle to maintain a comfortable room temperature without condensation. (Together the Pinnacle, </a:t>
            </a:r>
            <a:r>
              <a:rPr lang="en-US" dirty="0" err="1"/>
              <a:t>Neuton</a:t>
            </a:r>
            <a:r>
              <a:rPr lang="en-US" dirty="0"/>
              <a:t>, and chilled beams make up 3fficiency).</a:t>
            </a:r>
          </a:p>
          <a:p>
            <a:pPr marL="228600" indent="-228600">
              <a:buAutoNum type="arabicParenR"/>
            </a:pPr>
            <a:r>
              <a:rPr lang="en-US" dirty="0"/>
              <a:t>During the construction of the building fire panels will be installed around an equipment room or elevator.</a:t>
            </a:r>
          </a:p>
          <a:p>
            <a:pPr marL="228600" indent="-228600">
              <a:buAutoNum type="arabicParenR"/>
            </a:pPr>
            <a:r>
              <a:rPr lang="en-US" dirty="0"/>
              <a:t>Sound attenuation panels are also installed during construction around noisy equipment or places where noise may be a concern</a:t>
            </a:r>
          </a:p>
        </p:txBody>
      </p:sp>
      <p:sp>
        <p:nvSpPr>
          <p:cNvPr id="4" name="Slide Number Placeholder 3"/>
          <p:cNvSpPr>
            <a:spLocks noGrp="1"/>
          </p:cNvSpPr>
          <p:nvPr>
            <p:ph type="sldNum" sz="quarter" idx="5"/>
          </p:nvPr>
        </p:nvSpPr>
        <p:spPr/>
        <p:txBody>
          <a:bodyPr/>
          <a:lstStyle/>
          <a:p>
            <a:fld id="{3AD4072F-F3AB-4980-B960-EB22BBB3207D}" type="slidenum">
              <a:rPr lang="en-US" smtClean="0"/>
              <a:t>4</a:t>
            </a:fld>
            <a:endParaRPr lang="en-US" dirty="0"/>
          </a:p>
        </p:txBody>
      </p:sp>
    </p:spTree>
    <p:extLst>
      <p:ext uri="{BB962C8B-B14F-4D97-AF65-F5344CB8AC3E}">
        <p14:creationId xmlns:p14="http://schemas.microsoft.com/office/powerpoint/2010/main" val="5912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prides ourselves on supplying exceptional sales support and service.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Accessible web-based literature and tools</a:t>
            </a:r>
          </a:p>
          <a:p>
            <a:pPr marL="171450" indent="-171450">
              <a:buFont typeface="Arial" panose="020B0604020202020204" pitchFamily="34" charset="0"/>
              <a:buChar char="•"/>
            </a:pPr>
            <a:r>
              <a:rPr lang="en-US" dirty="0"/>
              <a:t>Our experienced sales team are a phone call away and will help guide you through our selection programs to meet or exceed project specifications.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While all FläktGroup SEMCO products are relatively maintenance free throughout their lifecycle--we have a knowledgeable and dedicated service team available should you require it.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AD4072F-F3AB-4980-B960-EB22BBB3207D}" type="slidenum">
              <a:rPr lang="en-US" smtClean="0"/>
              <a:t>5</a:t>
            </a:fld>
            <a:endParaRPr lang="en-US" dirty="0"/>
          </a:p>
        </p:txBody>
      </p:sp>
    </p:spTree>
    <p:extLst>
      <p:ext uri="{BB962C8B-B14F-4D97-AF65-F5344CB8AC3E}">
        <p14:creationId xmlns:p14="http://schemas.microsoft.com/office/powerpoint/2010/main" val="910845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from the slide</a:t>
            </a:r>
          </a:p>
        </p:txBody>
      </p:sp>
      <p:sp>
        <p:nvSpPr>
          <p:cNvPr id="4" name="Slide Number Placeholder 3"/>
          <p:cNvSpPr>
            <a:spLocks noGrp="1"/>
          </p:cNvSpPr>
          <p:nvPr>
            <p:ph type="sldNum" sz="quarter" idx="5"/>
          </p:nvPr>
        </p:nvSpPr>
        <p:spPr/>
        <p:txBody>
          <a:bodyPr/>
          <a:lstStyle/>
          <a:p>
            <a:fld id="{0B39CB9F-518B-4160-9289-638A5019AC60}" type="slidenum">
              <a:rPr lang="en-US" smtClean="0"/>
              <a:pPr/>
              <a:t>6</a:t>
            </a:fld>
            <a:endParaRPr lang="en-US" dirty="0"/>
          </a:p>
        </p:txBody>
      </p:sp>
    </p:spTree>
    <p:extLst>
      <p:ext uri="{BB962C8B-B14F-4D97-AF65-F5344CB8AC3E}">
        <p14:creationId xmlns:p14="http://schemas.microsoft.com/office/powerpoint/2010/main" val="703090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 energy recover unit is designed to save the owner money. </a:t>
            </a:r>
          </a:p>
          <a:p>
            <a:pPr marL="171450" indent="-171450">
              <a:buFont typeface="Arial" panose="020B0604020202020204" pitchFamily="34" charset="0"/>
              <a:buChar char="•"/>
            </a:pPr>
            <a:r>
              <a:rPr lang="en-US" dirty="0"/>
              <a:t>This is a simplified model with the three-wheel options that are offered in the </a:t>
            </a:r>
            <a:r>
              <a:rPr lang="en-US" dirty="0" err="1"/>
              <a:t>ElitePro</a:t>
            </a:r>
            <a:r>
              <a:rPr lang="en-US" dirty="0"/>
              <a:t>. </a:t>
            </a:r>
          </a:p>
          <a:p>
            <a:pPr marL="171450" indent="-171450">
              <a:buFont typeface="Arial" panose="020B0604020202020204" pitchFamily="34" charset="0"/>
              <a:buChar char="•"/>
            </a:pPr>
            <a:r>
              <a:rPr lang="en-US" dirty="0"/>
              <a:t>Each one saves considerable money and often pay for themselves within the first few years of operation.</a:t>
            </a:r>
          </a:p>
          <a:p>
            <a:pPr marL="171450" indent="-171450">
              <a:buFont typeface="Arial" panose="020B0604020202020204" pitchFamily="34" charset="0"/>
              <a:buChar char="•"/>
            </a:pPr>
            <a:r>
              <a:rPr lang="en-US" dirty="0"/>
              <a:t>Also, it can </a:t>
            </a:r>
            <a:r>
              <a:rPr lang="en-US" sz="1200" dirty="0">
                <a:solidFill>
                  <a:schemeClr val="bg1"/>
                </a:solidFill>
                <a:latin typeface="Boxed Book" panose="02000506040000020004" pitchFamily="50" charset="0"/>
                <a:ea typeface="+mj-ea"/>
                <a:cs typeface="+mj-cs"/>
              </a:rPr>
              <a:t>save up to 55% of annual cost of operation.</a:t>
            </a:r>
          </a:p>
          <a:p>
            <a:pPr marL="171450" indent="-171450">
              <a:buFont typeface="Arial" panose="020B0604020202020204" pitchFamily="34" charset="0"/>
              <a:buChar char="•"/>
            </a:pPr>
            <a:r>
              <a:rPr lang="en-US" sz="1200" dirty="0">
                <a:solidFill>
                  <a:schemeClr val="bg1"/>
                </a:solidFill>
                <a:latin typeface="Boxed Book" panose="02000506040000020004" pitchFamily="50" charset="0"/>
                <a:ea typeface="+mj-ea"/>
                <a:cs typeface="+mj-cs"/>
              </a:rPr>
              <a:t>The three wheels are the True3A TE wheel, the Fusion TEC, and the Unitary Wheel Cassette wheel </a:t>
            </a:r>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7</a:t>
            </a:fld>
            <a:endParaRPr lang="en-US" dirty="0"/>
          </a:p>
        </p:txBody>
      </p:sp>
    </p:spTree>
    <p:extLst>
      <p:ext uri="{BB962C8B-B14F-4D97-AF65-F5344CB8AC3E}">
        <p14:creationId xmlns:p14="http://schemas.microsoft.com/office/powerpoint/2010/main" val="1795557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spcBef>
                <a:spcPts val="1500"/>
              </a:spcBef>
              <a:buFont typeface="Arial" panose="020B0604020202020204" pitchFamily="34" charset="0"/>
              <a:buChar char="•"/>
            </a:pPr>
            <a:r>
              <a:rPr lang="en-US" altLang="en-US" sz="1200" dirty="0">
                <a:solidFill>
                  <a:schemeClr val="bg1"/>
                </a:solidFill>
              </a:rPr>
              <a:t>The wheels save you money, but different applications and air cleanliness may lead you to different wheel selections.  </a:t>
            </a:r>
          </a:p>
          <a:p>
            <a:pPr marL="342900" indent="-342900">
              <a:spcBef>
                <a:spcPts val="1500"/>
              </a:spcBef>
              <a:buFont typeface="Arial" panose="020B0604020202020204" pitchFamily="34" charset="0"/>
              <a:buChar char="•"/>
            </a:pPr>
            <a:r>
              <a:rPr lang="en-US" altLang="en-US" sz="1200" dirty="0">
                <a:solidFill>
                  <a:schemeClr val="bg1"/>
                </a:solidFill>
              </a:rPr>
              <a:t>The </a:t>
            </a:r>
            <a:r>
              <a:rPr lang="en-US" altLang="en-US" sz="1200" dirty="0" err="1">
                <a:solidFill>
                  <a:schemeClr val="bg1"/>
                </a:solidFill>
              </a:rPr>
              <a:t>ElitePro</a:t>
            </a:r>
            <a:r>
              <a:rPr lang="en-US" altLang="en-US" sz="1200" dirty="0">
                <a:solidFill>
                  <a:schemeClr val="bg1"/>
                </a:solidFill>
              </a:rPr>
              <a:t> offers, the industry’s highest performing wheel the Tru3A Energy recovery wheel as one of those options. </a:t>
            </a:r>
          </a:p>
          <a:p>
            <a:pPr marL="342900" indent="-342900">
              <a:spcBef>
                <a:spcPts val="1500"/>
              </a:spcBef>
              <a:buFont typeface="Arial" panose="020B0604020202020204" pitchFamily="34" charset="0"/>
              <a:buChar char="•"/>
            </a:pPr>
            <a:r>
              <a:rPr lang="en-US" altLang="en-US" sz="1200" dirty="0">
                <a:solidFill>
                  <a:schemeClr val="bg1"/>
                </a:solidFill>
              </a:rPr>
              <a:t>This wheel has a molecular-sieve 3 Ångstrom desiccant. It </a:t>
            </a:r>
            <a:r>
              <a:rPr lang="en-US" altLang="en-US" sz="1200" dirty="0">
                <a:solidFill>
                  <a:srgbClr val="FFFF00"/>
                </a:solidFill>
              </a:rPr>
              <a:t>limits contaminant carry-over to less than .045%.</a:t>
            </a:r>
          </a:p>
          <a:p>
            <a:pPr marL="342900" marR="0" lvl="0" indent="-342900" algn="l" defTabSz="914400" rtl="0" eaLnBrk="1" fontAlgn="auto" latinLnBrk="0" hangingPunct="1">
              <a:lnSpc>
                <a:spcPct val="100000"/>
              </a:lnSpc>
              <a:spcBef>
                <a:spcPts val="1500"/>
              </a:spcBef>
              <a:spcAft>
                <a:spcPts val="0"/>
              </a:spcAft>
              <a:buClrTx/>
              <a:buSzTx/>
              <a:buFont typeface="Arial" panose="020B0604020202020204" pitchFamily="34" charset="0"/>
              <a:buChar char="•"/>
              <a:tabLst/>
              <a:defRPr/>
            </a:pPr>
            <a:r>
              <a:rPr kumimoji="0" lang="en-US" sz="1200" i="0" u="none" strike="noStrike" kern="1200" spc="0" normalizeH="0" noProof="0" dirty="0">
                <a:ln>
                  <a:noFill/>
                </a:ln>
                <a:solidFill>
                  <a:schemeClr val="bg1"/>
                </a:solidFill>
                <a:effectLst/>
                <a:uLnTx/>
                <a:uFillTx/>
                <a:latin typeface="Calibri" pitchFamily="34" charset="0"/>
                <a:ea typeface="+mj-ea"/>
                <a:cs typeface="+mj-cs"/>
              </a:rPr>
              <a:t>A FG SEMCO pioneered application that improves indoor air quality in buildings by not transferring exhausted VOCs (Volatile Organic Compounds) back into the fresh outdoor air. </a:t>
            </a:r>
          </a:p>
          <a:p>
            <a:pPr marL="342900" marR="0" lvl="0" indent="-342900" algn="l" defTabSz="914400" rtl="0" eaLnBrk="1" fontAlgn="auto" latinLnBrk="0" hangingPunct="1">
              <a:lnSpc>
                <a:spcPct val="100000"/>
              </a:lnSpc>
              <a:spcBef>
                <a:spcPts val="1500"/>
              </a:spcBef>
              <a:spcAft>
                <a:spcPts val="0"/>
              </a:spcAft>
              <a:buClrTx/>
              <a:buSzTx/>
              <a:buFont typeface="Arial" panose="020B0604020202020204" pitchFamily="34" charset="0"/>
              <a:buChar char="•"/>
              <a:tabLst/>
              <a:defRPr/>
            </a:pPr>
            <a:r>
              <a:rPr kumimoji="0" lang="en-US" sz="1200" i="0" u="none" strike="noStrike" kern="1200" spc="0" normalizeH="0" noProof="0" dirty="0">
                <a:ln>
                  <a:noFill/>
                </a:ln>
                <a:solidFill>
                  <a:schemeClr val="bg1"/>
                </a:solidFill>
                <a:effectLst/>
                <a:uLnTx/>
                <a:uFillTx/>
                <a:latin typeface="Calibri" pitchFamily="34" charset="0"/>
                <a:ea typeface="+mj-ea"/>
                <a:cs typeface="+mj-cs"/>
              </a:rPr>
              <a:t>The graph shows a research study conducted by Georgia Tech Research Institute.  It compares the True 3A wheel to other competitive technologies for contaminant transfer. The FG SEMCO technology is far superior at limiting contaminant transfer. </a:t>
            </a:r>
          </a:p>
          <a:p>
            <a:pPr marL="342900" indent="-342900">
              <a:spcBef>
                <a:spcPts val="1500"/>
              </a:spcBef>
              <a:buFont typeface="Arial" panose="020B0604020202020204" pitchFamily="34" charset="0"/>
              <a:buChar char="•"/>
            </a:pPr>
            <a:r>
              <a:rPr lang="en-US" altLang="en-US" sz="1200" dirty="0">
                <a:solidFill>
                  <a:srgbClr val="FFFF00"/>
                </a:solidFill>
              </a:rPr>
              <a:t>In addition to the 3A molecular sieve, the wheel includes an </a:t>
            </a:r>
            <a:r>
              <a:rPr lang="en-US" dirty="0"/>
              <a:t> </a:t>
            </a:r>
          </a:p>
          <a:p>
            <a:pPr marL="800100" lvl="1" indent="-342900" defTabSz="457200" fontAlgn="auto">
              <a:spcBef>
                <a:spcPts val="1500"/>
              </a:spcBef>
              <a:spcAft>
                <a:spcPts val="0"/>
              </a:spcAft>
              <a:buFont typeface="Arial" panose="020B0604020202020204" pitchFamily="34" charset="0"/>
              <a:buChar char="•"/>
            </a:pPr>
            <a:r>
              <a:rPr lang="en-US" sz="1200" kern="900" dirty="0">
                <a:solidFill>
                  <a:schemeClr val="bg1"/>
                </a:solidFill>
                <a:ea typeface="+mj-ea"/>
                <a:cs typeface="+mj-cs"/>
              </a:rPr>
              <a:t>Acid resistant face coating for critical applications and seaside environments.</a:t>
            </a:r>
          </a:p>
          <a:p>
            <a:pPr marL="800100" lvl="1" indent="-342900" defTabSz="457200" fontAlgn="auto">
              <a:spcBef>
                <a:spcPts val="1500"/>
              </a:spcBef>
              <a:spcAft>
                <a:spcPts val="0"/>
              </a:spcAft>
              <a:buFont typeface="Arial" panose="020B0604020202020204" pitchFamily="34" charset="0"/>
              <a:buChar char="•"/>
            </a:pPr>
            <a:r>
              <a:rPr lang="en-US" sz="1200" kern="900" dirty="0">
                <a:solidFill>
                  <a:schemeClr val="bg1"/>
                </a:solidFill>
                <a:ea typeface="+mj-ea"/>
                <a:cs typeface="+mj-cs"/>
              </a:rPr>
              <a:t>Anti-stick face coating that limits the buildup of particulate and simplifies cleaning.</a:t>
            </a:r>
          </a:p>
          <a:p>
            <a:pPr marL="800100" lvl="1" indent="-342900" defTabSz="457200" fontAlgn="auto">
              <a:spcBef>
                <a:spcPts val="1500"/>
              </a:spcBef>
              <a:spcAft>
                <a:spcPts val="0"/>
              </a:spcAft>
              <a:buFont typeface="Arial" panose="020B0604020202020204" pitchFamily="34" charset="0"/>
              <a:buChar char="•"/>
            </a:pPr>
            <a:r>
              <a:rPr lang="en-US" sz="1200" kern="900" dirty="0">
                <a:solidFill>
                  <a:schemeClr val="bg1"/>
                </a:solidFill>
                <a:ea typeface="+mj-ea"/>
                <a:cs typeface="+mj-cs"/>
              </a:rPr>
              <a:t>And anti-microbial face coating and media properties</a:t>
            </a:r>
          </a:p>
          <a:p>
            <a:pPr marL="342900" lvl="0" indent="-342900" defTabSz="457200" fontAlgn="auto">
              <a:spcBef>
                <a:spcPts val="1500"/>
              </a:spcBef>
              <a:spcAft>
                <a:spcPts val="0"/>
              </a:spcAft>
              <a:buFont typeface="Arial" panose="020B0604020202020204" pitchFamily="34" charset="0"/>
              <a:buChar char="•"/>
            </a:pPr>
            <a:r>
              <a:rPr lang="en-US" sz="1200" kern="900" dirty="0">
                <a:solidFill>
                  <a:schemeClr val="bg1"/>
                </a:solidFill>
                <a:ea typeface="+mj-ea"/>
                <a:cs typeface="+mj-cs"/>
              </a:rPr>
              <a:t>This wheel is featured in installations such as John Hopkins Cancer Center. We recently replaced the wheel there, and after 20 years, it was still performing exceptionally. </a:t>
            </a:r>
          </a:p>
          <a:p>
            <a:endParaRPr lang="en-US" dirty="0"/>
          </a:p>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8</a:t>
            </a:fld>
            <a:endParaRPr lang="en-US" dirty="0"/>
          </a:p>
        </p:txBody>
      </p:sp>
    </p:spTree>
    <p:extLst>
      <p:ext uri="{BB962C8B-B14F-4D97-AF65-F5344CB8AC3E}">
        <p14:creationId xmlns:p14="http://schemas.microsoft.com/office/powerpoint/2010/main" val="1123342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slide.</a:t>
            </a:r>
          </a:p>
        </p:txBody>
      </p:sp>
      <p:sp>
        <p:nvSpPr>
          <p:cNvPr id="4" name="Slide Number Placeholder 3"/>
          <p:cNvSpPr>
            <a:spLocks noGrp="1"/>
          </p:cNvSpPr>
          <p:nvPr>
            <p:ph type="sldNum" sz="quarter" idx="5"/>
          </p:nvPr>
        </p:nvSpPr>
        <p:spPr/>
        <p:txBody>
          <a:bodyPr/>
          <a:lstStyle/>
          <a:p>
            <a:fld id="{0B39CB9F-518B-4160-9289-638A5019AC60}" type="slidenum">
              <a:rPr lang="en-US" smtClean="0"/>
              <a:pPr/>
              <a:t>9</a:t>
            </a:fld>
            <a:endParaRPr lang="en-US" dirty="0"/>
          </a:p>
        </p:txBody>
      </p:sp>
    </p:spTree>
    <p:extLst>
      <p:ext uri="{BB962C8B-B14F-4D97-AF65-F5344CB8AC3E}">
        <p14:creationId xmlns:p14="http://schemas.microsoft.com/office/powerpoint/2010/main" val="2618530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the video. </a:t>
            </a:r>
          </a:p>
          <a:p>
            <a:r>
              <a:rPr lang="en-US" dirty="0"/>
              <a:t>NOTE: This is designed to walk the customer/engineer through how the units work, and specifically how the temperature is modified.   </a:t>
            </a:r>
          </a:p>
        </p:txBody>
      </p:sp>
      <p:sp>
        <p:nvSpPr>
          <p:cNvPr id="4" name="Slide Number Placeholder 3"/>
          <p:cNvSpPr>
            <a:spLocks noGrp="1"/>
          </p:cNvSpPr>
          <p:nvPr>
            <p:ph type="sldNum" sz="quarter" idx="5"/>
          </p:nvPr>
        </p:nvSpPr>
        <p:spPr/>
        <p:txBody>
          <a:bodyPr/>
          <a:lstStyle/>
          <a:p>
            <a:fld id="{0B39CB9F-518B-4160-9289-638A5019AC60}" type="slidenum">
              <a:rPr lang="en-US" smtClean="0"/>
              <a:pPr/>
              <a:t>10</a:t>
            </a:fld>
            <a:endParaRPr lang="en-US" dirty="0"/>
          </a:p>
        </p:txBody>
      </p:sp>
    </p:spTree>
    <p:extLst>
      <p:ext uri="{BB962C8B-B14F-4D97-AF65-F5344CB8AC3E}">
        <p14:creationId xmlns:p14="http://schemas.microsoft.com/office/powerpoint/2010/main" val="2587977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air flow ranges that are available by unit size.</a:t>
            </a:r>
          </a:p>
        </p:txBody>
      </p:sp>
      <p:sp>
        <p:nvSpPr>
          <p:cNvPr id="4" name="Slide Number Placeholder 3"/>
          <p:cNvSpPr>
            <a:spLocks noGrp="1"/>
          </p:cNvSpPr>
          <p:nvPr>
            <p:ph type="sldNum" sz="quarter" idx="5"/>
          </p:nvPr>
        </p:nvSpPr>
        <p:spPr/>
        <p:txBody>
          <a:bodyPr/>
          <a:lstStyle/>
          <a:p>
            <a:fld id="{0B39CB9F-518B-4160-9289-638A5019AC60}" type="slidenum">
              <a:rPr lang="en-US" smtClean="0"/>
              <a:pPr/>
              <a:t>11</a:t>
            </a:fld>
            <a:endParaRPr lang="en-US" dirty="0"/>
          </a:p>
        </p:txBody>
      </p:sp>
    </p:spTree>
    <p:extLst>
      <p:ext uri="{BB962C8B-B14F-4D97-AF65-F5344CB8AC3E}">
        <p14:creationId xmlns:p14="http://schemas.microsoft.com/office/powerpoint/2010/main" val="1120567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Eliminates field construction. </a:t>
            </a:r>
          </a:p>
          <a:p>
            <a:r>
              <a:rPr lang="en-US" dirty="0"/>
              <a:t>Allows for one crane-operator pick to a roof.</a:t>
            </a:r>
          </a:p>
          <a:p>
            <a:r>
              <a:rPr lang="en-US" dirty="0"/>
              <a:t>Light weight design.</a:t>
            </a:r>
          </a:p>
          <a:p>
            <a:r>
              <a:rPr lang="en-US" dirty="0"/>
              <a:t>Rust-resistant galvanized with optional painted finish</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t>Standard dual wall R-13 foam-injected panel construction</a:t>
            </a:r>
            <a:br>
              <a:rPr kumimoji="0" lang="en-US" sz="12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br>
            <a:r>
              <a:rPr kumimoji="0" lang="en-US" sz="12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t>Standard service doors</a:t>
            </a:r>
            <a:br>
              <a:rPr kumimoji="0" lang="en-US" sz="12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br>
            <a:r>
              <a:rPr kumimoji="0" lang="en-US" sz="12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t>Built-in lifting lugs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9CB9F-518B-4160-9289-638A5019AC60}" type="slidenum">
              <a:rPr kumimoji="0" lang="en-US" sz="1800" b="0" i="0" u="none" strike="noStrike" kern="1200" cap="none" spc="0" normalizeH="0" baseline="0" noProof="0" smtClean="0">
                <a:ln>
                  <a:noFill/>
                </a:ln>
                <a:solidFill>
                  <a:prstClr val="black"/>
                </a:solidFill>
                <a:effectLst/>
                <a:uLnTx/>
                <a:uFillTx/>
                <a:latin typeface="Boxed Book" panose="02000506040000020004"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dirty="0">
              <a:ln>
                <a:noFill/>
              </a:ln>
              <a:solidFill>
                <a:prstClr val="black"/>
              </a:solidFill>
              <a:effectLst/>
              <a:uLnTx/>
              <a:uFillTx/>
              <a:latin typeface="Boxed Book" panose="02000506040000020004" pitchFamily="2" charset="0"/>
              <a:ea typeface="+mn-ea"/>
              <a:cs typeface="+mn-cs"/>
            </a:endParaRPr>
          </a:p>
        </p:txBody>
      </p:sp>
    </p:spTree>
    <p:extLst>
      <p:ext uri="{BB962C8B-B14F-4D97-AF65-F5344CB8AC3E}">
        <p14:creationId xmlns:p14="http://schemas.microsoft.com/office/powerpoint/2010/main" val="1101924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Electro commutated fans which is the industries preferred fan is the standard</a:t>
            </a:r>
          </a:p>
          <a:p>
            <a:r>
              <a:rPr lang="en-US" dirty="0"/>
              <a:t>Built in air flow measurement</a:t>
            </a:r>
          </a:p>
          <a:p>
            <a:r>
              <a:rPr lang="en-US" dirty="0"/>
              <a:t>No VFDs required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Minimizes fan maintenance</a:t>
            </a:r>
          </a:p>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13</a:t>
            </a:fld>
            <a:endParaRPr lang="en-US" dirty="0"/>
          </a:p>
        </p:txBody>
      </p:sp>
    </p:spTree>
    <p:extLst>
      <p:ext uri="{BB962C8B-B14F-4D97-AF65-F5344CB8AC3E}">
        <p14:creationId xmlns:p14="http://schemas.microsoft.com/office/powerpoint/2010/main" val="301886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slide.</a:t>
            </a:r>
          </a:p>
        </p:txBody>
      </p:sp>
      <p:sp>
        <p:nvSpPr>
          <p:cNvPr id="4" name="Slide Number Placeholder 3"/>
          <p:cNvSpPr>
            <a:spLocks noGrp="1"/>
          </p:cNvSpPr>
          <p:nvPr>
            <p:ph type="sldNum" sz="quarter" idx="5"/>
          </p:nvPr>
        </p:nvSpPr>
        <p:spPr/>
        <p:txBody>
          <a:bodyPr/>
          <a:lstStyle/>
          <a:p>
            <a:fld id="{0B39CB9F-518B-4160-9289-638A5019AC60}" type="slidenum">
              <a:rPr lang="en-US" smtClean="0"/>
              <a:pPr/>
              <a:t>14</a:t>
            </a:fld>
            <a:endParaRPr lang="en-US" dirty="0"/>
          </a:p>
        </p:txBody>
      </p:sp>
    </p:spTree>
    <p:extLst>
      <p:ext uri="{BB962C8B-B14F-4D97-AF65-F5344CB8AC3E}">
        <p14:creationId xmlns:p14="http://schemas.microsoft.com/office/powerpoint/2010/main" val="1225300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slide.</a:t>
            </a:r>
          </a:p>
          <a:p>
            <a:endParaRPr lang="en-US" dirty="0"/>
          </a:p>
          <a:p>
            <a:r>
              <a:rPr lang="en-US" dirty="0"/>
              <a:t>208V and 575V electrical are handled by a transformer provided by others. </a:t>
            </a:r>
          </a:p>
        </p:txBody>
      </p:sp>
      <p:sp>
        <p:nvSpPr>
          <p:cNvPr id="4" name="Slide Number Placeholder 3"/>
          <p:cNvSpPr>
            <a:spLocks noGrp="1"/>
          </p:cNvSpPr>
          <p:nvPr>
            <p:ph type="sldNum" sz="quarter" idx="5"/>
          </p:nvPr>
        </p:nvSpPr>
        <p:spPr/>
        <p:txBody>
          <a:bodyPr/>
          <a:lstStyle/>
          <a:p>
            <a:fld id="{0B39CB9F-518B-4160-9289-638A5019AC60}" type="slidenum">
              <a:rPr lang="en-US" smtClean="0"/>
              <a:pPr/>
              <a:t>15</a:t>
            </a:fld>
            <a:endParaRPr lang="en-US" dirty="0"/>
          </a:p>
        </p:txBody>
      </p:sp>
    </p:spTree>
    <p:extLst>
      <p:ext uri="{BB962C8B-B14F-4D97-AF65-F5344CB8AC3E}">
        <p14:creationId xmlns:p14="http://schemas.microsoft.com/office/powerpoint/2010/main" val="175628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noGrp="1" noChangeArrowheads="1"/>
          </p:cNvSpPr>
          <p:nvPr>
            <p:ph type="sldNum" sz="quarter" idx="5"/>
          </p:nvPr>
        </p:nvSpPr>
        <p:spPr>
          <a:ln/>
        </p:spPr>
        <p:txBody>
          <a:bodyPr/>
          <a:lstStyle/>
          <a:p>
            <a:fld id="{7F9AB5A3-C862-42E8-B370-070F02D15A19}" type="slidenum">
              <a:rPr lang="en-US" altLang="en-US"/>
              <a:pPr/>
              <a:t>16</a:t>
            </a:fld>
            <a:endParaRPr lang="en-US" altLang="en-US"/>
          </a:p>
        </p:txBody>
      </p:sp>
      <p:sp>
        <p:nvSpPr>
          <p:cNvPr id="60418"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19"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31</a:t>
            </a:r>
          </a:p>
        </p:txBody>
      </p:sp>
      <p:sp>
        <p:nvSpPr>
          <p:cNvPr id="60420"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1"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2" name="Rectangle 6"/>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3" name="Rectangle 7"/>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26</a:t>
            </a:r>
          </a:p>
        </p:txBody>
      </p:sp>
      <p:sp>
        <p:nvSpPr>
          <p:cNvPr id="60424" name="Rectangle 8"/>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5" name="Rectangle 9"/>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6" name="Rectangle 10"/>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7" name="Rectangle 11"/>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26</a:t>
            </a:r>
          </a:p>
        </p:txBody>
      </p:sp>
      <p:sp>
        <p:nvSpPr>
          <p:cNvPr id="60428" name="Rectangle 12"/>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9" name="Rectangle 13"/>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0" name="Rectangle 14"/>
          <p:cNvSpPr>
            <a:spLocks noGrp="1" noRot="1" noChangeAspect="1" noChangeArrowheads="1" noTextEdit="1"/>
          </p:cNvSpPr>
          <p:nvPr>
            <p:ph type="sldImg"/>
          </p:nvPr>
        </p:nvSpPr>
        <p:spPr>
          <a:xfrm>
            <a:off x="393700" y="692150"/>
            <a:ext cx="6070600" cy="3416300"/>
          </a:xfrm>
          <a:ln cap="flat"/>
        </p:spPr>
      </p:sp>
      <p:sp>
        <p:nvSpPr>
          <p:cNvPr id="60431" name="Rectangle 15"/>
          <p:cNvSpPr>
            <a:spLocks noGrp="1" noChangeArrowheads="1"/>
          </p:cNvSpPr>
          <p:nvPr>
            <p:ph type="body" idx="1"/>
          </p:nvPr>
        </p:nvSpPr>
        <p:spPr>
          <a:ln/>
        </p:spPr>
        <p:txBody>
          <a:bodyPr/>
          <a:lstStyle/>
          <a:p>
            <a:r>
              <a:rPr lang="en-US" altLang="en-US" dirty="0"/>
              <a:t>Read the slide</a:t>
            </a:r>
          </a:p>
        </p:txBody>
      </p:sp>
    </p:spTree>
    <p:extLst>
      <p:ext uri="{BB962C8B-B14F-4D97-AF65-F5344CB8AC3E}">
        <p14:creationId xmlns:p14="http://schemas.microsoft.com/office/powerpoint/2010/main" val="28809876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27.jpe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29.png"/><Relationship Id="rId4"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5" Type="http://schemas.openxmlformats.org/officeDocument/2006/relationships/image" Target="../media/image29.png"/><Relationship Id="rId4" Type="http://schemas.openxmlformats.org/officeDocument/2006/relationships/image" Target="../media/image12.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 Id="rId5" Type="http://schemas.openxmlformats.org/officeDocument/2006/relationships/image" Target="../media/image29.png"/><Relationship Id="rId4" Type="http://schemas.openxmlformats.org/officeDocument/2006/relationships/image" Target="../media/image11.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3.xml"/><Relationship Id="rId5" Type="http://schemas.openxmlformats.org/officeDocument/2006/relationships/image" Target="../media/image29.png"/><Relationship Id="rId4" Type="http://schemas.openxmlformats.org/officeDocument/2006/relationships/image" Target="../media/image16.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Master" Target="../slideMasters/slideMaster3.xml"/><Relationship Id="rId5" Type="http://schemas.openxmlformats.org/officeDocument/2006/relationships/image" Target="../media/image29.png"/><Relationship Id="rId4" Type="http://schemas.openxmlformats.org/officeDocument/2006/relationships/image" Target="../media/image16.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3.xml"/><Relationship Id="rId5" Type="http://schemas.openxmlformats.org/officeDocument/2006/relationships/image" Target="../media/image29.png"/><Relationship Id="rId4" Type="http://schemas.openxmlformats.org/officeDocument/2006/relationships/image" Target="../media/image16.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3.xml"/><Relationship Id="rId5" Type="http://schemas.openxmlformats.org/officeDocument/2006/relationships/image" Target="../media/image29.png"/><Relationship Id="rId4" Type="http://schemas.openxmlformats.org/officeDocument/2006/relationships/image" Target="../media/image16.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3.xml"/><Relationship Id="rId5" Type="http://schemas.openxmlformats.org/officeDocument/2006/relationships/image" Target="../media/image29.png"/><Relationship Id="rId4" Type="http://schemas.openxmlformats.org/officeDocument/2006/relationships/image" Target="../media/image16.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3.xml"/><Relationship Id="rId5" Type="http://schemas.openxmlformats.org/officeDocument/2006/relationships/image" Target="../media/image29.png"/><Relationship Id="rId4" Type="http://schemas.openxmlformats.org/officeDocument/2006/relationships/image" Target="../media/image16.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3.xml"/><Relationship Id="rId5" Type="http://schemas.openxmlformats.org/officeDocument/2006/relationships/image" Target="../media/image29.png"/><Relationship Id="rId4" Type="http://schemas.openxmlformats.org/officeDocument/2006/relationships/image" Target="../media/image16.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3.xml"/><Relationship Id="rId5" Type="http://schemas.openxmlformats.org/officeDocument/2006/relationships/image" Target="../media/image29.png"/><Relationship Id="rId4" Type="http://schemas.openxmlformats.org/officeDocument/2006/relationships/image" Target="../media/image16.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29.png"/><Relationship Id="rId4" Type="http://schemas.openxmlformats.org/officeDocument/2006/relationships/image" Target="../media/image6.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5.png"/><Relationship Id="rId1" Type="http://schemas.openxmlformats.org/officeDocument/2006/relationships/slideMaster" Target="../slideMasters/slideMaster3.xml"/><Relationship Id="rId5" Type="http://schemas.openxmlformats.org/officeDocument/2006/relationships/image" Target="../media/image29.png"/><Relationship Id="rId4" Type="http://schemas.openxmlformats.org/officeDocument/2006/relationships/image" Target="../media/image5.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6.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4.xml"/><Relationship Id="rId6" Type="http://schemas.openxmlformats.org/officeDocument/2006/relationships/image" Target="../media/image6.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4.xml"/><Relationship Id="rId4" Type="http://schemas.openxmlformats.org/officeDocument/2006/relationships/image" Target="../media/image3.sv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2.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Master" Target="../slideMasters/slideMaster4.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1.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4.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3.svg"/></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jpeg"/><Relationship Id="rId1" Type="http://schemas.openxmlformats.org/officeDocument/2006/relationships/slideMaster" Target="../slideMasters/slideMaster4.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3.sv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4.xml"/><Relationship Id="rId6" Type="http://schemas.openxmlformats.org/officeDocument/2006/relationships/image" Target="../media/image17.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Master" Target="../slideMasters/slideMaster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3.sv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3.sv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3.sv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slideMaster" Target="../slideMasters/slideMaster4.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3.sv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slideMaster" Target="../slideMasters/slideMaster4.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3.sv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4.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4.xml"/><Relationship Id="rId6" Type="http://schemas.openxmlformats.org/officeDocument/2006/relationships/image" Target="../media/image6.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5.png"/><Relationship Id="rId1" Type="http://schemas.openxmlformats.org/officeDocument/2006/relationships/slideMaster" Target="../slideMasters/slideMaster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png"/></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27.jpeg"/></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5.xml"/><Relationship Id="rId6" Type="http://schemas.openxmlformats.org/officeDocument/2006/relationships/image" Target="../media/image6.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5.xml"/><Relationship Id="rId4" Type="http://schemas.openxmlformats.org/officeDocument/2006/relationships/image" Target="../media/image3.svg"/></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2.png"/></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Master" Target="../slideMasters/slideMaster5.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1.pn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5.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3.svg"/></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jpeg"/><Relationship Id="rId1" Type="http://schemas.openxmlformats.org/officeDocument/2006/relationships/slideMaster" Target="../slideMasters/slideMaster5.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3.svg"/></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5.xml"/><Relationship Id="rId6" Type="http://schemas.openxmlformats.org/officeDocument/2006/relationships/image" Target="../media/image17.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Master" Target="../slideMasters/slideMaster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3.svg"/></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3.svg"/></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3.svg"/></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slideMaster" Target="../slideMasters/slideMaster5.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3.svg"/></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slideMaster" Target="../slideMasters/slideMaster5.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3.svg"/></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6.png"/></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5.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5.xml"/><Relationship Id="rId6" Type="http://schemas.openxmlformats.org/officeDocument/2006/relationships/image" Target="../media/image6.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5.png"/><Relationship Id="rId1" Type="http://schemas.openxmlformats.org/officeDocument/2006/relationships/slideMaster" Target="../slideMasters/slideMaster5.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png"/></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6.jpeg"/><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27.jpeg"/></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8" name="Graphic 17">
            <a:extLst>
              <a:ext uri="{FF2B5EF4-FFF2-40B4-BE49-F238E27FC236}">
                <a16:creationId xmlns:a16="http://schemas.microsoft.com/office/drawing/2014/main" id="{6BEE0B61-23F9-45F0-9778-6A8C30C7C38D}"/>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3" y="261013"/>
            <a:ext cx="2520838" cy="448493"/>
          </a:xfrm>
          <a:prstGeom prst="rect">
            <a:avLst/>
          </a:prstGeom>
        </p:spPr>
      </p:pic>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t="-17866" r="4326" b="20759"/>
          <a:stretch/>
        </p:blipFill>
        <p:spPr>
          <a:xfrm>
            <a:off x="527381" y="-456050"/>
            <a:ext cx="11664619" cy="7314050"/>
          </a:xfrm>
          <a:prstGeom prst="rect">
            <a:avLst/>
          </a:prstGeom>
        </p:spPr>
      </p:pic>
    </p:spTree>
    <p:extLst>
      <p:ext uri="{BB962C8B-B14F-4D97-AF65-F5344CB8AC3E}">
        <p14:creationId xmlns:p14="http://schemas.microsoft.com/office/powerpoint/2010/main" val="4042826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4676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3EE15933-7962-4E1A-901C-83B956D090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7866"/>
          <a:stretch/>
        </p:blipFill>
        <p:spPr>
          <a:xfrm>
            <a:off x="0" y="-577970"/>
            <a:ext cx="12192000" cy="8877626"/>
          </a:xfrm>
          <a:prstGeom prst="rect">
            <a:avLst/>
          </a:prstGeom>
        </p:spPr>
      </p:pic>
    </p:spTree>
    <p:extLst>
      <p:ext uri="{BB962C8B-B14F-4D97-AF65-F5344CB8AC3E}">
        <p14:creationId xmlns:p14="http://schemas.microsoft.com/office/powerpoint/2010/main" val="3646766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9" name="Graphic 18">
            <a:extLst>
              <a:ext uri="{FF2B5EF4-FFF2-40B4-BE49-F238E27FC236}">
                <a16:creationId xmlns:a16="http://schemas.microsoft.com/office/drawing/2014/main" id="{EF144E59-D6F5-4552-A4B9-4D74375FD9E0}"/>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80430" y="201161"/>
            <a:ext cx="2520838" cy="44849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526618" y="820666"/>
            <a:ext cx="5165951"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spTree>
    <p:extLst>
      <p:ext uri="{BB962C8B-B14F-4D97-AF65-F5344CB8AC3E}">
        <p14:creationId xmlns:p14="http://schemas.microsoft.com/office/powerpoint/2010/main" val="3768776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8" name="Graphic 7">
            <a:extLst>
              <a:ext uri="{FF2B5EF4-FFF2-40B4-BE49-F238E27FC236}">
                <a16:creationId xmlns:a16="http://schemas.microsoft.com/office/drawing/2014/main" id="{50ABFDFC-D42B-4607-A840-9CB07AEE2027}"/>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24131" y="201161"/>
            <a:ext cx="2520838" cy="448493"/>
          </a:xfrm>
          <a:prstGeom prst="rect">
            <a:avLst/>
          </a:prstGeom>
        </p:spPr>
      </p:pic>
    </p:spTree>
    <p:extLst>
      <p:ext uri="{BB962C8B-B14F-4D97-AF65-F5344CB8AC3E}">
        <p14:creationId xmlns:p14="http://schemas.microsoft.com/office/powerpoint/2010/main" val="433336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0" y="2304288"/>
            <a:ext cx="12192000" cy="4553712"/>
            <a:chOff x="0" y="2304288"/>
            <a:chExt cx="12192000" cy="4553712"/>
          </a:xfrm>
        </p:grpSpPr>
        <p:pic>
          <p:nvPicPr>
            <p:cNvPr id="9" name="Bildobjekt 8"/>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3" name="Platshållare för bild 12"/>
          <p:cNvSpPr>
            <a:spLocks noGrp="1"/>
          </p:cNvSpPr>
          <p:nvPr>
            <p:ph type="pic" sz="quarter" idx="12" hasCustomPrompt="1"/>
          </p:nvPr>
        </p:nvSpPr>
        <p:spPr>
          <a:xfrm>
            <a:off x="2" y="2305051"/>
            <a:ext cx="8015817" cy="4552949"/>
          </a:xfrm>
        </p:spPr>
        <p:txBody>
          <a:bodyPr anchor="ctr"/>
          <a:lstStyle>
            <a:lvl1pPr algn="ctr">
              <a:defRPr/>
            </a:lvl1pPr>
          </a:lstStyle>
          <a:p>
            <a:r>
              <a:rPr lang="sv-SE" dirty="0" err="1"/>
              <a:t>Add</a:t>
            </a:r>
            <a:r>
              <a:rPr lang="sv-SE" dirty="0"/>
              <a:t> </a:t>
            </a:r>
            <a:r>
              <a:rPr lang="sv-SE" dirty="0" err="1"/>
              <a:t>isolated</a:t>
            </a:r>
            <a:r>
              <a:rPr lang="sv-SE" dirty="0"/>
              <a:t> image</a:t>
            </a:r>
          </a:p>
        </p:txBody>
      </p:sp>
      <p:pic>
        <p:nvPicPr>
          <p:cNvPr id="12" name="Graphic 11">
            <a:extLst>
              <a:ext uri="{FF2B5EF4-FFF2-40B4-BE49-F238E27FC236}">
                <a16:creationId xmlns:a16="http://schemas.microsoft.com/office/drawing/2014/main" id="{21923AA2-FBB5-4445-AA88-89AC9881E3F4}"/>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80430" y="201161"/>
            <a:ext cx="2520838" cy="448493"/>
          </a:xfrm>
          <a:prstGeom prst="rect">
            <a:avLst/>
          </a:prstGeom>
        </p:spPr>
      </p:pic>
    </p:spTree>
    <p:extLst>
      <p:ext uri="{BB962C8B-B14F-4D97-AF65-F5344CB8AC3E}">
        <p14:creationId xmlns:p14="http://schemas.microsoft.com/office/powerpoint/2010/main" val="3553382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 name="Bildobjekt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pic>
        <p:nvPicPr>
          <p:cNvPr id="12" name="Graphic 11">
            <a:extLst>
              <a:ext uri="{FF2B5EF4-FFF2-40B4-BE49-F238E27FC236}">
                <a16:creationId xmlns:a16="http://schemas.microsoft.com/office/drawing/2014/main" id="{B649DAB0-87D3-4FAD-B88B-8E0A0B3B5EE5}"/>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80430" y="201161"/>
            <a:ext cx="2520838" cy="448493"/>
          </a:xfrm>
          <a:prstGeom prst="rect">
            <a:avLst/>
          </a:prstGeom>
        </p:spPr>
      </p:pic>
    </p:spTree>
    <p:extLst>
      <p:ext uri="{BB962C8B-B14F-4D97-AF65-F5344CB8AC3E}">
        <p14:creationId xmlns:p14="http://schemas.microsoft.com/office/powerpoint/2010/main" val="813197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l="-6091" t="-22818" r="-1555"/>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213618"/>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0" name="Graphic 9">
            <a:extLst>
              <a:ext uri="{FF2B5EF4-FFF2-40B4-BE49-F238E27FC236}">
                <a16:creationId xmlns:a16="http://schemas.microsoft.com/office/drawing/2014/main" id="{4E543C8B-32FD-49F6-9C69-949331DB12DA}"/>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626415" y="5926912"/>
            <a:ext cx="2520838" cy="448493"/>
          </a:xfrm>
          <a:prstGeom prst="rect">
            <a:avLst/>
          </a:prstGeom>
        </p:spPr>
      </p:pic>
    </p:spTree>
    <p:extLst>
      <p:ext uri="{BB962C8B-B14F-4D97-AF65-F5344CB8AC3E}">
        <p14:creationId xmlns:p14="http://schemas.microsoft.com/office/powerpoint/2010/main" val="343604853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22085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8" name="Graphic 7">
            <a:extLst>
              <a:ext uri="{FF2B5EF4-FFF2-40B4-BE49-F238E27FC236}">
                <a16:creationId xmlns:a16="http://schemas.microsoft.com/office/drawing/2014/main" id="{AB0B6034-C75F-4C6A-857C-FA8CB819C0C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19404" y="6379872"/>
            <a:ext cx="2520838" cy="448493"/>
          </a:xfrm>
          <a:prstGeom prst="rect">
            <a:avLst/>
          </a:prstGeom>
        </p:spPr>
      </p:pic>
    </p:spTree>
    <p:extLst>
      <p:ext uri="{BB962C8B-B14F-4D97-AF65-F5344CB8AC3E}">
        <p14:creationId xmlns:p14="http://schemas.microsoft.com/office/powerpoint/2010/main" val="133954773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p:cNvPicPr>
            <a:picLocks noChangeAspect="1"/>
          </p:cNvPicPr>
          <p:nvPr userDrawn="1"/>
        </p:nvPicPr>
        <p:blipFill rotWithShape="1">
          <a:blip r:embed="rId4" cstate="email">
            <a:extLst>
              <a:ext uri="{28A0092B-C50C-407E-A947-70E740481C1C}">
                <a14:useLocalDpi xmlns:a14="http://schemas.microsoft.com/office/drawing/2010/main"/>
              </a:ext>
            </a:extLst>
          </a:blip>
          <a:srcRect l="-6091" t="-22818" r="-1555"/>
          <a:stretch/>
        </p:blipFill>
        <p:spPr>
          <a:xfrm>
            <a:off x="-261262" y="5512739"/>
            <a:ext cx="6023430" cy="1361348"/>
          </a:xfrm>
          <a:prstGeom prst="rect">
            <a:avLst/>
          </a:prstGeom>
        </p:spPr>
      </p:pic>
      <p:pic>
        <p:nvPicPr>
          <p:cNvPr id="11" name="Graphic 10">
            <a:extLst>
              <a:ext uri="{FF2B5EF4-FFF2-40B4-BE49-F238E27FC236}">
                <a16:creationId xmlns:a16="http://schemas.microsoft.com/office/drawing/2014/main" id="{3CEF735D-3781-4204-B6BA-E5CF88D7E8DC}"/>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596551" y="5926032"/>
            <a:ext cx="2520838" cy="448493"/>
          </a:xfrm>
          <a:prstGeom prst="rect">
            <a:avLst/>
          </a:prstGeom>
        </p:spPr>
      </p:pic>
    </p:spTree>
    <p:extLst>
      <p:ext uri="{BB962C8B-B14F-4D97-AF65-F5344CB8AC3E}">
        <p14:creationId xmlns:p14="http://schemas.microsoft.com/office/powerpoint/2010/main" val="277659042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2520" y="3897"/>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Graphic 8">
            <a:extLst>
              <a:ext uri="{FF2B5EF4-FFF2-40B4-BE49-F238E27FC236}">
                <a16:creationId xmlns:a16="http://schemas.microsoft.com/office/drawing/2014/main" id="{9A50DE14-18E7-433A-A99B-35278DC3BD12}"/>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385539" y="6321696"/>
            <a:ext cx="2520838" cy="448493"/>
          </a:xfrm>
          <a:prstGeom prst="rect">
            <a:avLst/>
          </a:prstGeom>
        </p:spPr>
      </p:pic>
    </p:spTree>
    <p:extLst>
      <p:ext uri="{BB962C8B-B14F-4D97-AF65-F5344CB8AC3E}">
        <p14:creationId xmlns:p14="http://schemas.microsoft.com/office/powerpoint/2010/main" val="381773298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8" name="Graphic 7">
            <a:extLst>
              <a:ext uri="{FF2B5EF4-FFF2-40B4-BE49-F238E27FC236}">
                <a16:creationId xmlns:a16="http://schemas.microsoft.com/office/drawing/2014/main" id="{A9DFB9E6-42EF-4923-8339-E66A2A9C83A8}"/>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5" y="236790"/>
            <a:ext cx="2520838" cy="448493"/>
          </a:xfrm>
          <a:prstGeom prst="rect">
            <a:avLst/>
          </a:prstGeom>
        </p:spPr>
      </p:pic>
    </p:spTree>
    <p:extLst>
      <p:ext uri="{BB962C8B-B14F-4D97-AF65-F5344CB8AC3E}">
        <p14:creationId xmlns:p14="http://schemas.microsoft.com/office/powerpoint/2010/main" val="141736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532605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pic>
        <p:nvPicPr>
          <p:cNvPr id="10" name="Graphic 9">
            <a:extLst>
              <a:ext uri="{FF2B5EF4-FFF2-40B4-BE49-F238E27FC236}">
                <a16:creationId xmlns:a16="http://schemas.microsoft.com/office/drawing/2014/main" id="{49D283EB-2F45-41EB-87A5-C98118102B8E}"/>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385540" y="227040"/>
            <a:ext cx="2520838" cy="448493"/>
          </a:xfrm>
          <a:prstGeom prst="rect">
            <a:avLst/>
          </a:prstGeom>
        </p:spPr>
      </p:pic>
    </p:spTree>
    <p:extLst>
      <p:ext uri="{BB962C8B-B14F-4D97-AF65-F5344CB8AC3E}">
        <p14:creationId xmlns:p14="http://schemas.microsoft.com/office/powerpoint/2010/main" val="4214760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2" name="Graphic 11">
            <a:extLst>
              <a:ext uri="{FF2B5EF4-FFF2-40B4-BE49-F238E27FC236}">
                <a16:creationId xmlns:a16="http://schemas.microsoft.com/office/drawing/2014/main" id="{D2CDEE6E-D07E-459D-9765-CA4FECA53B8F}"/>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359661" y="203821"/>
            <a:ext cx="2520838" cy="448493"/>
          </a:xfrm>
          <a:prstGeom prst="rect">
            <a:avLst/>
          </a:prstGeom>
        </p:spPr>
      </p:pic>
    </p:spTree>
    <p:extLst>
      <p:ext uri="{BB962C8B-B14F-4D97-AF65-F5344CB8AC3E}">
        <p14:creationId xmlns:p14="http://schemas.microsoft.com/office/powerpoint/2010/main" val="31802557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Header + Text box white">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1" name="Bildobjekt 15"/>
          <p:cNvPicPr>
            <a:picLocks noChangeAspect="1"/>
          </p:cNvPicPr>
          <p:nvPr userDrawn="1"/>
        </p:nvPicPr>
        <p:blipFill rotWithShape="1">
          <a:blip r:embed="rId3"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Graphic 12">
            <a:extLst>
              <a:ext uri="{FF2B5EF4-FFF2-40B4-BE49-F238E27FC236}">
                <a16:creationId xmlns:a16="http://schemas.microsoft.com/office/drawing/2014/main" id="{9319B31C-686B-4ACD-9152-E3C7E5DA4FA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296866" y="194196"/>
            <a:ext cx="2520838" cy="448493"/>
          </a:xfrm>
          <a:prstGeom prst="rect">
            <a:avLst/>
          </a:prstGeom>
        </p:spPr>
      </p:pic>
      <p:pic>
        <p:nvPicPr>
          <p:cNvPr id="4" name="Picture 3" descr="Background pattern&#10;&#10;Description automatically generated">
            <a:extLst>
              <a:ext uri="{FF2B5EF4-FFF2-40B4-BE49-F238E27FC236}">
                <a16:creationId xmlns:a16="http://schemas.microsoft.com/office/drawing/2014/main" id="{03C36FD6-92D9-4DF9-A750-1BA3DE6DF4E1}"/>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527380" y="827632"/>
            <a:ext cx="11664620" cy="5443408"/>
          </a:xfrm>
          <a:prstGeom prst="rect">
            <a:avLst/>
          </a:prstGeom>
        </p:spPr>
      </p:pic>
    </p:spTree>
    <p:extLst>
      <p:ext uri="{BB962C8B-B14F-4D97-AF65-F5344CB8AC3E}">
        <p14:creationId xmlns:p14="http://schemas.microsoft.com/office/powerpoint/2010/main" val="7192590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Header + Text box cloud grey">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1"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5"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Graphic 12">
            <a:extLst>
              <a:ext uri="{FF2B5EF4-FFF2-40B4-BE49-F238E27FC236}">
                <a16:creationId xmlns:a16="http://schemas.microsoft.com/office/drawing/2014/main" id="{B6CC06ED-618C-475E-B038-10BB7DD68D70}"/>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5" y="194196"/>
            <a:ext cx="2520838" cy="448493"/>
          </a:xfrm>
          <a:prstGeom prst="rect">
            <a:avLst/>
          </a:prstGeom>
        </p:spPr>
      </p:pic>
    </p:spTree>
    <p:extLst>
      <p:ext uri="{BB962C8B-B14F-4D97-AF65-F5344CB8AC3E}">
        <p14:creationId xmlns:p14="http://schemas.microsoft.com/office/powerpoint/2010/main" val="1101825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er + Text box graphite blue">
    <p:spTree>
      <p:nvGrpSpPr>
        <p:cNvPr id="1" name=""/>
        <p:cNvGrpSpPr/>
        <p:nvPr/>
      </p:nvGrpSpPr>
      <p:grpSpPr>
        <a:xfrm>
          <a:off x="0" y="0"/>
          <a:ext cx="0" cy="0"/>
          <a:chOff x="0" y="0"/>
          <a:chExt cx="0" cy="0"/>
        </a:xfrm>
      </p:grpSpPr>
      <p:pic>
        <p:nvPicPr>
          <p:cNvPr id="12" name="Bildobjekt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solidFill>
                  <a:schemeClr val="bg1"/>
                </a:solidFill>
              </a:defRPr>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3" name="Rubrik 2"/>
          <p:cNvSpPr>
            <a:spLocks noGrp="1"/>
          </p:cNvSpPr>
          <p:nvPr>
            <p:ph type="title"/>
          </p:nvPr>
        </p:nvSpPr>
        <p:spPr/>
        <p:txBody>
          <a:bodyPr/>
          <a:lstStyle/>
          <a:p>
            <a:r>
              <a:rPr lang="de-DE"/>
              <a:t>Titelmasterformat durch Klicken bearbeiten</a:t>
            </a:r>
            <a:endParaRPr lang="de-DE" dirty="0"/>
          </a:p>
        </p:txBody>
      </p:sp>
      <p:pic>
        <p:nvPicPr>
          <p:cNvPr id="14"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Graphic 15">
            <a:extLst>
              <a:ext uri="{FF2B5EF4-FFF2-40B4-BE49-F238E27FC236}">
                <a16:creationId xmlns:a16="http://schemas.microsoft.com/office/drawing/2014/main" id="{A2C0FFDA-337B-4551-B76E-D2D7DA598C42}"/>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5" y="183473"/>
            <a:ext cx="2520838" cy="448493"/>
          </a:xfrm>
          <a:prstGeom prst="rect">
            <a:avLst/>
          </a:prstGeom>
        </p:spPr>
      </p:pic>
    </p:spTree>
    <p:extLst>
      <p:ext uri="{BB962C8B-B14F-4D97-AF65-F5344CB8AC3E}">
        <p14:creationId xmlns:p14="http://schemas.microsoft.com/office/powerpoint/2010/main" val="27684510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Header + Text box brass">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7381" y="796279"/>
            <a:ext cx="11664619" cy="5546292"/>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2"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Graphic 15">
            <a:extLst>
              <a:ext uri="{FF2B5EF4-FFF2-40B4-BE49-F238E27FC236}">
                <a16:creationId xmlns:a16="http://schemas.microsoft.com/office/drawing/2014/main" id="{7D105256-0A49-43F1-A870-06C64CF831FF}"/>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5" y="210291"/>
            <a:ext cx="2520838" cy="448493"/>
          </a:xfrm>
          <a:prstGeom prst="rect">
            <a:avLst/>
          </a:prstGeom>
        </p:spPr>
      </p:pic>
    </p:spTree>
    <p:extLst>
      <p:ext uri="{BB962C8B-B14F-4D97-AF65-F5344CB8AC3E}">
        <p14:creationId xmlns:p14="http://schemas.microsoft.com/office/powerpoint/2010/main" val="195592212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sp>
        <p:nvSpPr>
          <p:cNvPr id="4"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3" name="Rak 22"/>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2" name="Graphic 11">
            <a:extLst>
              <a:ext uri="{FF2B5EF4-FFF2-40B4-BE49-F238E27FC236}">
                <a16:creationId xmlns:a16="http://schemas.microsoft.com/office/drawing/2014/main" id="{32C6DDAD-2570-4C9E-B5DD-70B68ED1C80C}"/>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5" y="216519"/>
            <a:ext cx="2520838" cy="448493"/>
          </a:xfrm>
          <a:prstGeom prst="rect">
            <a:avLst/>
          </a:prstGeom>
        </p:spPr>
      </p:pic>
    </p:spTree>
    <p:extLst>
      <p:ext uri="{BB962C8B-B14F-4D97-AF65-F5344CB8AC3E}">
        <p14:creationId xmlns:p14="http://schemas.microsoft.com/office/powerpoint/2010/main" val="881894613"/>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eader + Bullets cloud grey">
    <p:spTree>
      <p:nvGrpSpPr>
        <p:cNvPr id="1" name=""/>
        <p:cNvGrpSpPr/>
        <p:nvPr/>
      </p:nvGrpSpPr>
      <p:grpSpPr>
        <a:xfrm>
          <a:off x="0" y="0"/>
          <a:ext cx="0" cy="0"/>
          <a:chOff x="0" y="0"/>
          <a:chExt cx="0" cy="0"/>
        </a:xfrm>
      </p:grpSpPr>
      <p:pic>
        <p:nvPicPr>
          <p:cNvPr id="18" name="Bildobjekt 17"/>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Graphic 12">
            <a:extLst>
              <a:ext uri="{FF2B5EF4-FFF2-40B4-BE49-F238E27FC236}">
                <a16:creationId xmlns:a16="http://schemas.microsoft.com/office/drawing/2014/main" id="{AEF75E2C-C4AE-4489-9E95-D950AC12ACB4}"/>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5" y="197664"/>
            <a:ext cx="2520838" cy="448493"/>
          </a:xfrm>
          <a:prstGeom prst="rect">
            <a:avLst/>
          </a:prstGeom>
        </p:spPr>
      </p:pic>
    </p:spTree>
    <p:extLst>
      <p:ext uri="{BB962C8B-B14F-4D97-AF65-F5344CB8AC3E}">
        <p14:creationId xmlns:p14="http://schemas.microsoft.com/office/powerpoint/2010/main" val="28397392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ader + Bullets graphite blue">
    <p:spTree>
      <p:nvGrpSpPr>
        <p:cNvPr id="1" name=""/>
        <p:cNvGrpSpPr/>
        <p:nvPr/>
      </p:nvGrpSpPr>
      <p:grpSpPr>
        <a:xfrm>
          <a:off x="0" y="0"/>
          <a:ext cx="0" cy="0"/>
          <a:chOff x="0" y="0"/>
          <a:chExt cx="0" cy="0"/>
        </a:xfrm>
      </p:grpSpPr>
      <p:pic>
        <p:nvPicPr>
          <p:cNvPr id="13" name="Bildobjekt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5" name="Graphic 14">
            <a:extLst>
              <a:ext uri="{FF2B5EF4-FFF2-40B4-BE49-F238E27FC236}">
                <a16:creationId xmlns:a16="http://schemas.microsoft.com/office/drawing/2014/main" id="{3854619F-2648-46B1-976D-C6A5C940C178}"/>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5" y="186960"/>
            <a:ext cx="2520838" cy="448493"/>
          </a:xfrm>
          <a:prstGeom prst="rect">
            <a:avLst/>
          </a:prstGeom>
        </p:spPr>
      </p:pic>
    </p:spTree>
    <p:extLst>
      <p:ext uri="{BB962C8B-B14F-4D97-AF65-F5344CB8AC3E}">
        <p14:creationId xmlns:p14="http://schemas.microsoft.com/office/powerpoint/2010/main" val="32193283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4669758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8044497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9" name="Graphic 18">
            <a:extLst>
              <a:ext uri="{FF2B5EF4-FFF2-40B4-BE49-F238E27FC236}">
                <a16:creationId xmlns:a16="http://schemas.microsoft.com/office/drawing/2014/main" id="{2DD79071-4E63-4FC8-A4E6-7BA8C36E5B1F}"/>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5" y="195058"/>
            <a:ext cx="2520838" cy="448493"/>
          </a:xfrm>
          <a:prstGeom prst="rect">
            <a:avLst/>
          </a:prstGeom>
        </p:spPr>
      </p:pic>
    </p:spTree>
    <p:extLst>
      <p:ext uri="{BB962C8B-B14F-4D97-AF65-F5344CB8AC3E}">
        <p14:creationId xmlns:p14="http://schemas.microsoft.com/office/powerpoint/2010/main" val="32360723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 2 text boxe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4"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2" name="Graphic 1">
            <a:extLst>
              <a:ext uri="{FF2B5EF4-FFF2-40B4-BE49-F238E27FC236}">
                <a16:creationId xmlns:a16="http://schemas.microsoft.com/office/drawing/2014/main" id="{46A59108-A128-4FAB-B791-8CE9EC4CD326}"/>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80430" y="201161"/>
            <a:ext cx="2520838" cy="448493"/>
          </a:xfrm>
          <a:prstGeom prst="rect">
            <a:avLst/>
          </a:prstGeom>
        </p:spPr>
      </p:pic>
    </p:spTree>
    <p:extLst>
      <p:ext uri="{BB962C8B-B14F-4D97-AF65-F5344CB8AC3E}">
        <p14:creationId xmlns:p14="http://schemas.microsoft.com/office/powerpoint/2010/main" val="25228476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Header + 2 text boxe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9" name="Graphic 18">
            <a:extLst>
              <a:ext uri="{FF2B5EF4-FFF2-40B4-BE49-F238E27FC236}">
                <a16:creationId xmlns:a16="http://schemas.microsoft.com/office/drawing/2014/main" id="{7A587BF1-9141-4E82-B04D-4D411A2B6861}"/>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80430" y="201161"/>
            <a:ext cx="2520838" cy="448493"/>
          </a:xfrm>
          <a:prstGeom prst="rect">
            <a:avLst/>
          </a:prstGeom>
        </p:spPr>
      </p:pic>
    </p:spTree>
    <p:extLst>
      <p:ext uri="{BB962C8B-B14F-4D97-AF65-F5344CB8AC3E}">
        <p14:creationId xmlns:p14="http://schemas.microsoft.com/office/powerpoint/2010/main" val="17628734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8" name="Graphic 17">
            <a:extLst>
              <a:ext uri="{FF2B5EF4-FFF2-40B4-BE49-F238E27FC236}">
                <a16:creationId xmlns:a16="http://schemas.microsoft.com/office/drawing/2014/main" id="{6BEE0B61-23F9-45F0-9778-6A8C30C7C38D}"/>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3" y="261013"/>
            <a:ext cx="2520838" cy="448493"/>
          </a:xfrm>
          <a:prstGeom prst="rect">
            <a:avLst/>
          </a:prstGeom>
        </p:spPr>
      </p:pic>
    </p:spTree>
    <p:extLst>
      <p:ext uri="{BB962C8B-B14F-4D97-AF65-F5344CB8AC3E}">
        <p14:creationId xmlns:p14="http://schemas.microsoft.com/office/powerpoint/2010/main" val="40428264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Graphic 20">
            <a:extLst>
              <a:ext uri="{FF2B5EF4-FFF2-40B4-BE49-F238E27FC236}">
                <a16:creationId xmlns:a16="http://schemas.microsoft.com/office/drawing/2014/main" id="{91B8CC76-EF6D-4502-8A57-A5A694B12126}"/>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1457"/>
            <a:ext cx="2520838" cy="448493"/>
          </a:xfrm>
          <a:prstGeom prst="rect">
            <a:avLst/>
          </a:prstGeom>
        </p:spPr>
      </p:pic>
    </p:spTree>
    <p:extLst>
      <p:ext uri="{BB962C8B-B14F-4D97-AF65-F5344CB8AC3E}">
        <p14:creationId xmlns:p14="http://schemas.microsoft.com/office/powerpoint/2010/main" val="5034103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5"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21" name="Graphic 20">
            <a:extLst>
              <a:ext uri="{FF2B5EF4-FFF2-40B4-BE49-F238E27FC236}">
                <a16:creationId xmlns:a16="http://schemas.microsoft.com/office/drawing/2014/main" id="{88A12702-8208-4F10-AB96-26833BE3910F}"/>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3" y="235961"/>
            <a:ext cx="2520838" cy="448493"/>
          </a:xfrm>
          <a:prstGeom prst="rect">
            <a:avLst/>
          </a:prstGeom>
        </p:spPr>
      </p:pic>
    </p:spTree>
    <p:extLst>
      <p:ext uri="{BB962C8B-B14F-4D97-AF65-F5344CB8AC3E}">
        <p14:creationId xmlns:p14="http://schemas.microsoft.com/office/powerpoint/2010/main" val="19658458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A3E8D05A-0018-4F82-93B5-23ACFC982DF5}"/>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3" y="194959"/>
            <a:ext cx="2520838" cy="448493"/>
          </a:xfrm>
          <a:prstGeom prst="rect">
            <a:avLst/>
          </a:prstGeom>
        </p:spPr>
      </p:pic>
    </p:spTree>
    <p:extLst>
      <p:ext uri="{BB962C8B-B14F-4D97-AF65-F5344CB8AC3E}">
        <p14:creationId xmlns:p14="http://schemas.microsoft.com/office/powerpoint/2010/main" val="7115876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46F16FB0-C6AD-48CC-80FF-D96068E062B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8908"/>
            <a:ext cx="2520838" cy="448493"/>
          </a:xfrm>
          <a:prstGeom prst="rect">
            <a:avLst/>
          </a:prstGeom>
        </p:spPr>
      </p:pic>
    </p:spTree>
    <p:extLst>
      <p:ext uri="{BB962C8B-B14F-4D97-AF65-F5344CB8AC3E}">
        <p14:creationId xmlns:p14="http://schemas.microsoft.com/office/powerpoint/2010/main" val="39110809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Header + 2 bullet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9" name="Graphic 18">
            <a:extLst>
              <a:ext uri="{FF2B5EF4-FFF2-40B4-BE49-F238E27FC236}">
                <a16:creationId xmlns:a16="http://schemas.microsoft.com/office/drawing/2014/main" id="{6F010333-E316-45C6-A582-DCE273DB96DD}"/>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3" y="218019"/>
            <a:ext cx="2520838" cy="448493"/>
          </a:xfrm>
          <a:prstGeom prst="rect">
            <a:avLst/>
          </a:prstGeom>
        </p:spPr>
      </p:pic>
    </p:spTree>
    <p:extLst>
      <p:ext uri="{BB962C8B-B14F-4D97-AF65-F5344CB8AC3E}">
        <p14:creationId xmlns:p14="http://schemas.microsoft.com/office/powerpoint/2010/main" val="15305291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8" name="Graphic 17">
            <a:extLst>
              <a:ext uri="{FF2B5EF4-FFF2-40B4-BE49-F238E27FC236}">
                <a16:creationId xmlns:a16="http://schemas.microsoft.com/office/drawing/2014/main" id="{84CFCB26-F883-406D-9103-4EC895711A97}"/>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12021" y="223908"/>
            <a:ext cx="2520838" cy="448493"/>
          </a:xfrm>
          <a:prstGeom prst="rect">
            <a:avLst/>
          </a:prstGeom>
        </p:spPr>
      </p:pic>
    </p:spTree>
    <p:extLst>
      <p:ext uri="{BB962C8B-B14F-4D97-AF65-F5344CB8AC3E}">
        <p14:creationId xmlns:p14="http://schemas.microsoft.com/office/powerpoint/2010/main" val="29761007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a:solidFill>
            <a:srgbClr val="D6DBDE"/>
          </a:solidFill>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21" name="Graphic 20">
            <a:extLst>
              <a:ext uri="{FF2B5EF4-FFF2-40B4-BE49-F238E27FC236}">
                <a16:creationId xmlns:a16="http://schemas.microsoft.com/office/drawing/2014/main" id="{3BA6BB36-ABAD-4A03-A414-DD28B8704D20}"/>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3" y="206910"/>
            <a:ext cx="2520838" cy="448493"/>
          </a:xfrm>
          <a:prstGeom prst="rect">
            <a:avLst/>
          </a:prstGeom>
        </p:spPr>
      </p:pic>
    </p:spTree>
    <p:extLst>
      <p:ext uri="{BB962C8B-B14F-4D97-AF65-F5344CB8AC3E}">
        <p14:creationId xmlns:p14="http://schemas.microsoft.com/office/powerpoint/2010/main" val="38088261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er + Bullets left + Picture right graphite blu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pic>
        <p:nvPicPr>
          <p:cNvPr id="23" name="Bildobjekt 15"/>
          <p:cNvPicPr>
            <a:picLocks noChangeAspect="1"/>
          </p:cNvPicPr>
          <p:nvPr userDrawn="1"/>
        </p:nvPicPr>
        <p:blipFill rotWithShape="1">
          <a:blip r:embed="rId3"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21" name="Graphic 20">
            <a:extLst>
              <a:ext uri="{FF2B5EF4-FFF2-40B4-BE49-F238E27FC236}">
                <a16:creationId xmlns:a16="http://schemas.microsoft.com/office/drawing/2014/main" id="{C7578424-11E6-46AA-9678-DBB5E5E01A22}"/>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6910"/>
            <a:ext cx="2520838" cy="448493"/>
          </a:xfrm>
          <a:prstGeom prst="rect">
            <a:avLst/>
          </a:prstGeom>
        </p:spPr>
      </p:pic>
      <p:sp>
        <p:nvSpPr>
          <p:cNvPr id="2" name="Rectangle 1">
            <a:extLst>
              <a:ext uri="{FF2B5EF4-FFF2-40B4-BE49-F238E27FC236}">
                <a16:creationId xmlns:a16="http://schemas.microsoft.com/office/drawing/2014/main" id="{9E6B43C2-E340-46A2-8132-CE6EC74F9D51}"/>
              </a:ext>
            </a:extLst>
          </p:cNvPr>
          <p:cNvSpPr/>
          <p:nvPr userDrawn="1"/>
        </p:nvSpPr>
        <p:spPr>
          <a:xfrm>
            <a:off x="401053" y="785037"/>
            <a:ext cx="11790947" cy="5557533"/>
          </a:xfrm>
          <a:prstGeom prst="rect">
            <a:avLst/>
          </a:prstGeom>
          <a:solidFill>
            <a:srgbClr val="2437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59405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Header + Bullets left + Picture right graphite blu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pic>
        <p:nvPicPr>
          <p:cNvPr id="23" name="Bildobjekt 15"/>
          <p:cNvPicPr>
            <a:picLocks noChangeAspect="1"/>
          </p:cNvPicPr>
          <p:nvPr userDrawn="1"/>
        </p:nvPicPr>
        <p:blipFill rotWithShape="1">
          <a:blip r:embed="rId3"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21" name="Graphic 20">
            <a:extLst>
              <a:ext uri="{FF2B5EF4-FFF2-40B4-BE49-F238E27FC236}">
                <a16:creationId xmlns:a16="http://schemas.microsoft.com/office/drawing/2014/main" id="{C7578424-11E6-46AA-9678-DBB5E5E01A22}"/>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6910"/>
            <a:ext cx="2520838" cy="448493"/>
          </a:xfrm>
          <a:prstGeom prst="rect">
            <a:avLst/>
          </a:prstGeom>
        </p:spPr>
      </p:pic>
      <p:sp>
        <p:nvSpPr>
          <p:cNvPr id="2" name="Rectangle 1">
            <a:extLst>
              <a:ext uri="{FF2B5EF4-FFF2-40B4-BE49-F238E27FC236}">
                <a16:creationId xmlns:a16="http://schemas.microsoft.com/office/drawing/2014/main" id="{9E6B43C2-E340-46A2-8132-CE6EC74F9D51}"/>
              </a:ext>
            </a:extLst>
          </p:cNvPr>
          <p:cNvSpPr/>
          <p:nvPr userDrawn="1"/>
        </p:nvSpPr>
        <p:spPr>
          <a:xfrm>
            <a:off x="401053" y="785037"/>
            <a:ext cx="11790947" cy="6076620"/>
          </a:xfrm>
          <a:prstGeom prst="rect">
            <a:avLst/>
          </a:prstGeom>
          <a:solidFill>
            <a:srgbClr val="2437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28499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9" name="Graphic 18">
            <a:extLst>
              <a:ext uri="{FF2B5EF4-FFF2-40B4-BE49-F238E27FC236}">
                <a16:creationId xmlns:a16="http://schemas.microsoft.com/office/drawing/2014/main" id="{EF144E59-D6F5-4552-A4B9-4D74375FD9E0}"/>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80430" y="201161"/>
            <a:ext cx="2520838" cy="44849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1031410" y="820666"/>
            <a:ext cx="4661159"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spTree>
    <p:extLst>
      <p:ext uri="{BB962C8B-B14F-4D97-AF65-F5344CB8AC3E}">
        <p14:creationId xmlns:p14="http://schemas.microsoft.com/office/powerpoint/2010/main" val="37687763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9" name="Graphic 18">
            <a:extLst>
              <a:ext uri="{FF2B5EF4-FFF2-40B4-BE49-F238E27FC236}">
                <a16:creationId xmlns:a16="http://schemas.microsoft.com/office/drawing/2014/main" id="{EF144E59-D6F5-4552-A4B9-4D74375FD9E0}"/>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80430" y="201161"/>
            <a:ext cx="2520838" cy="44849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Tree>
    <p:extLst>
      <p:ext uri="{BB962C8B-B14F-4D97-AF65-F5344CB8AC3E}">
        <p14:creationId xmlns:p14="http://schemas.microsoft.com/office/powerpoint/2010/main" val="18931608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r="-1"/>
          <a:stretch/>
        </p:blipFill>
        <p:spPr>
          <a:xfrm>
            <a:off x="527381" y="899076"/>
            <a:ext cx="11664619" cy="5452941"/>
          </a:xfrm>
          <a:prstGeom prst="rect">
            <a:avLst/>
          </a:prstGeom>
        </p:spPr>
      </p:pic>
      <p:pic>
        <p:nvPicPr>
          <p:cNvPr id="12" name="Bildobjekt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9" name="Graphic 18">
            <a:extLst>
              <a:ext uri="{FF2B5EF4-FFF2-40B4-BE49-F238E27FC236}">
                <a16:creationId xmlns:a16="http://schemas.microsoft.com/office/drawing/2014/main" id="{9074C8F6-8EBD-497C-8B4F-3E7C7627F38A}"/>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80430" y="201161"/>
            <a:ext cx="2520838" cy="448493"/>
          </a:xfrm>
          <a:prstGeom prst="rect">
            <a:avLst/>
          </a:prstGeom>
        </p:spPr>
      </p:pic>
    </p:spTree>
    <p:extLst>
      <p:ext uri="{BB962C8B-B14F-4D97-AF65-F5344CB8AC3E}">
        <p14:creationId xmlns:p14="http://schemas.microsoft.com/office/powerpoint/2010/main" val="13959401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4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344924" y="785037"/>
            <a:ext cx="11649011"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5" y="884791"/>
            <a:ext cx="5588000" cy="5989295"/>
          </a:xfrm>
          <a:prstGeom prst="rect">
            <a:avLst/>
          </a:prstGeom>
        </p:spPr>
      </p:pic>
      <p:sp>
        <p:nvSpPr>
          <p:cNvPr id="4" name="Text Placeholder"/>
          <p:cNvSpPr>
            <a:spLocks noGrp="1"/>
          </p:cNvSpPr>
          <p:nvPr>
            <p:ph type="body" sz="quarter" idx="11" hasCustomPrompt="1"/>
          </p:nvPr>
        </p:nvSpPr>
        <p:spPr>
          <a:xfrm>
            <a:off x="6457682" y="114854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73" y="-1"/>
            <a:ext cx="497397" cy="6874083"/>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2600915715"/>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6B7E48B4-629C-4EF8-92DA-A528A7E15BF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480430" y="201161"/>
            <a:ext cx="2520838" cy="448493"/>
          </a:xfrm>
          <a:prstGeom prst="rect">
            <a:avLst/>
          </a:prstGeom>
        </p:spPr>
      </p:pic>
      <p:sp>
        <p:nvSpPr>
          <p:cNvPr id="15" name="Title"/>
          <p:cNvSpPr>
            <a:spLocks noGrp="1"/>
          </p:cNvSpPr>
          <p:nvPr>
            <p:ph type="title" hasCustomPrompt="1"/>
          </p:nvPr>
        </p:nvSpPr>
        <p:spPr>
          <a:xfrm>
            <a:off x="-347869" y="201161"/>
            <a:ext cx="7832035" cy="697197"/>
          </a:xfrm>
          <a:solidFill>
            <a:schemeClr val="bg1">
              <a:alpha val="15000"/>
            </a:schemeClr>
          </a:solidFill>
        </p:spPr>
        <p:txBody>
          <a:bodyPr/>
          <a:lstStyle>
            <a:lvl1pPr algn="ctr">
              <a:defRPr sz="4000" b="0" i="0" baseline="0">
                <a:solidFill>
                  <a:srgbClr val="243746"/>
                </a:solidFill>
                <a:latin typeface="+mn-lt"/>
                <a:ea typeface="Boxed Book" panose="02000506040000020004" pitchFamily="2" charset="0"/>
                <a:cs typeface="Boxed Book" panose="02000506040000020004" pitchFamily="2"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8" name="Picture 7" descr="A group of people sitting around a table&#10;&#10;Description automatically generated">
            <a:extLst>
              <a:ext uri="{FF2B5EF4-FFF2-40B4-BE49-F238E27FC236}">
                <a16:creationId xmlns:a16="http://schemas.microsoft.com/office/drawing/2014/main" id="{F43307F2-81B7-447D-964C-6FE57ED2924F}"/>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0" y="1001474"/>
            <a:ext cx="12192000" cy="6741109"/>
          </a:xfrm>
          <a:prstGeom prst="rect">
            <a:avLst/>
          </a:prstGeom>
        </p:spPr>
      </p:pic>
    </p:spTree>
    <p:extLst>
      <p:ext uri="{BB962C8B-B14F-4D97-AF65-F5344CB8AC3E}">
        <p14:creationId xmlns:p14="http://schemas.microsoft.com/office/powerpoint/2010/main" val="12000413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999784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picture containing text, gauge&#10;&#10;Description automatically generated">
            <a:extLst>
              <a:ext uri="{FF2B5EF4-FFF2-40B4-BE49-F238E27FC236}">
                <a16:creationId xmlns:a16="http://schemas.microsoft.com/office/drawing/2014/main" id="{4DEDAD61-A171-4C15-B8C2-C52980DB786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18203" y="201104"/>
            <a:ext cx="2325293" cy="410950"/>
          </a:xfrm>
          <a:prstGeom prst="rect">
            <a:avLst/>
          </a:prstGeom>
        </p:spPr>
      </p:pic>
    </p:spTree>
    <p:extLst>
      <p:ext uri="{BB962C8B-B14F-4D97-AF65-F5344CB8AC3E}">
        <p14:creationId xmlns:p14="http://schemas.microsoft.com/office/powerpoint/2010/main" val="33806917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6644453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2" name="Graphic 11">
            <a:extLst>
              <a:ext uri="{FF2B5EF4-FFF2-40B4-BE49-F238E27FC236}">
                <a16:creationId xmlns:a16="http://schemas.microsoft.com/office/drawing/2014/main" id="{D2CDEE6E-D07E-459D-9765-CA4FECA53B8F}"/>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359661" y="203821"/>
            <a:ext cx="2520838" cy="448493"/>
          </a:xfrm>
          <a:prstGeom prst="rect">
            <a:avLst/>
          </a:prstGeom>
        </p:spPr>
      </p:pic>
    </p:spTree>
    <p:extLst>
      <p:ext uri="{BB962C8B-B14F-4D97-AF65-F5344CB8AC3E}">
        <p14:creationId xmlns:p14="http://schemas.microsoft.com/office/powerpoint/2010/main" val="4461236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6242" t="-17488" r="-1137" b="20380"/>
          <a:stretch/>
        </p:blipFill>
        <p:spPr>
          <a:xfrm>
            <a:off x="623391" y="-547927"/>
            <a:ext cx="11708919" cy="7402029"/>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D425E574-9CCD-44BC-B9F1-929A8C24B42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6086482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738268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3EE15933-7962-4E1A-901C-83B956D090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7866"/>
          <a:stretch/>
        </p:blipFill>
        <p:spPr>
          <a:xfrm>
            <a:off x="0" y="-577970"/>
            <a:ext cx="12192000" cy="8877626"/>
          </a:xfrm>
          <a:prstGeom prst="rect">
            <a:avLst/>
          </a:prstGeom>
        </p:spPr>
      </p:pic>
    </p:spTree>
    <p:extLst>
      <p:ext uri="{BB962C8B-B14F-4D97-AF65-F5344CB8AC3E}">
        <p14:creationId xmlns:p14="http://schemas.microsoft.com/office/powerpoint/2010/main" val="39754006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526618" y="820666"/>
            <a:ext cx="5165951"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235EA564-DE26-4C88-AA1F-AD4FF81B7E5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415594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7" name="Picture 6" descr="A picture containing text, gauge&#10;&#10;Description automatically generated">
            <a:extLst>
              <a:ext uri="{FF2B5EF4-FFF2-40B4-BE49-F238E27FC236}">
                <a16:creationId xmlns:a16="http://schemas.microsoft.com/office/drawing/2014/main" id="{4B0D57BD-1E18-4763-96DE-4D93D7D0FCC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754851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0" y="2304288"/>
            <a:ext cx="12192000" cy="4553712"/>
            <a:chOff x="0" y="2304288"/>
            <a:chExt cx="12192000" cy="4553712"/>
          </a:xfrm>
        </p:grpSpPr>
        <p:pic>
          <p:nvPicPr>
            <p:cNvPr id="9" name="Bildobjekt 8"/>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3" name="Platshållare för bild 12"/>
          <p:cNvSpPr>
            <a:spLocks noGrp="1"/>
          </p:cNvSpPr>
          <p:nvPr>
            <p:ph type="pic" sz="quarter" idx="12" hasCustomPrompt="1"/>
          </p:nvPr>
        </p:nvSpPr>
        <p:spPr>
          <a:xfrm>
            <a:off x="2" y="2305051"/>
            <a:ext cx="8015817" cy="4552949"/>
          </a:xfrm>
        </p:spPr>
        <p:txBody>
          <a:bodyPr anchor="ctr"/>
          <a:lstStyle>
            <a:lvl1pPr algn="ctr">
              <a:defRPr/>
            </a:lvl1pPr>
          </a:lstStyle>
          <a:p>
            <a:r>
              <a:rPr lang="sv-SE" dirty="0" err="1"/>
              <a:t>Add</a:t>
            </a:r>
            <a:r>
              <a:rPr lang="sv-SE" dirty="0"/>
              <a:t> </a:t>
            </a:r>
            <a:r>
              <a:rPr lang="sv-SE" dirty="0" err="1"/>
              <a:t>isolated</a:t>
            </a:r>
            <a:r>
              <a:rPr lang="sv-SE" dirty="0"/>
              <a:t> image</a:t>
            </a:r>
          </a:p>
        </p:txBody>
      </p:sp>
      <p:pic>
        <p:nvPicPr>
          <p:cNvPr id="11" name="Picture 10" descr="A picture containing text, gauge&#10;&#10;Description automatically generated">
            <a:extLst>
              <a:ext uri="{FF2B5EF4-FFF2-40B4-BE49-F238E27FC236}">
                <a16:creationId xmlns:a16="http://schemas.microsoft.com/office/drawing/2014/main" id="{60AA7CF0-20C6-4789-A4B4-52647D000AB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0588803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 name="Bildobjekt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pic>
        <p:nvPicPr>
          <p:cNvPr id="10" name="Picture 9" descr="A picture containing text, gauge&#10;&#10;Description automatically generated">
            <a:extLst>
              <a:ext uri="{FF2B5EF4-FFF2-40B4-BE49-F238E27FC236}">
                <a16:creationId xmlns:a16="http://schemas.microsoft.com/office/drawing/2014/main" id="{2E083E60-EF61-4048-8328-0DF98516485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2224482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l="-6091" t="-22818" r="-1555"/>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213618"/>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2BE97003-CF63-4088-997A-739E3379071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169215" y="5921281"/>
            <a:ext cx="3079630" cy="544263"/>
          </a:xfrm>
          <a:prstGeom prst="rect">
            <a:avLst/>
          </a:prstGeom>
        </p:spPr>
      </p:pic>
    </p:spTree>
    <p:extLst>
      <p:ext uri="{BB962C8B-B14F-4D97-AF65-F5344CB8AC3E}">
        <p14:creationId xmlns:p14="http://schemas.microsoft.com/office/powerpoint/2010/main" val="3448803288"/>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22085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D6C09762-CA82-40E4-AC41-D3BE1DEFEB6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67489" y="6305004"/>
            <a:ext cx="3079630" cy="544263"/>
          </a:xfrm>
          <a:prstGeom prst="rect">
            <a:avLst/>
          </a:prstGeom>
        </p:spPr>
      </p:pic>
    </p:spTree>
    <p:extLst>
      <p:ext uri="{BB962C8B-B14F-4D97-AF65-F5344CB8AC3E}">
        <p14:creationId xmlns:p14="http://schemas.microsoft.com/office/powerpoint/2010/main" val="3484828708"/>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p:cNvPicPr>
            <a:picLocks noChangeAspect="1"/>
          </p:cNvPicPr>
          <p:nvPr userDrawn="1"/>
        </p:nvPicPr>
        <p:blipFill rotWithShape="1">
          <a:blip r:embed="rId4" cstate="email">
            <a:extLst>
              <a:ext uri="{28A0092B-C50C-407E-A947-70E740481C1C}">
                <a14:useLocalDpi xmlns:a14="http://schemas.microsoft.com/office/drawing/2010/main"/>
              </a:ext>
            </a:extLst>
          </a:blip>
          <a:srcRect l="-6091" t="-22818" r="-1555"/>
          <a:stretch/>
        </p:blipFill>
        <p:spPr>
          <a:xfrm>
            <a:off x="-261262" y="5512739"/>
            <a:ext cx="6023430" cy="1361348"/>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02117906-6B2C-480E-9B8F-2DD6EF84E9D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975449" y="5921281"/>
            <a:ext cx="3079630" cy="544263"/>
          </a:xfrm>
          <a:prstGeom prst="rect">
            <a:avLst/>
          </a:prstGeom>
        </p:spPr>
      </p:pic>
    </p:spTree>
    <p:extLst>
      <p:ext uri="{BB962C8B-B14F-4D97-AF65-F5344CB8AC3E}">
        <p14:creationId xmlns:p14="http://schemas.microsoft.com/office/powerpoint/2010/main" val="2087917498"/>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2520" y="3897"/>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A9C09707-EE27-4E9A-B325-E0BD92FA265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997351" y="6247933"/>
            <a:ext cx="3079630" cy="544263"/>
          </a:xfrm>
          <a:prstGeom prst="rect">
            <a:avLst/>
          </a:prstGeom>
        </p:spPr>
      </p:pic>
    </p:spTree>
    <p:extLst>
      <p:ext uri="{BB962C8B-B14F-4D97-AF65-F5344CB8AC3E}">
        <p14:creationId xmlns:p14="http://schemas.microsoft.com/office/powerpoint/2010/main" val="417205254"/>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7" name="Picture 6" descr="A picture containing text, gauge&#10;&#10;Description automatically generated">
            <a:extLst>
              <a:ext uri="{FF2B5EF4-FFF2-40B4-BE49-F238E27FC236}">
                <a16:creationId xmlns:a16="http://schemas.microsoft.com/office/drawing/2014/main" id="{B90C9AD0-364E-4FBD-A3FC-90348C8B25B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839080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8356496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1D8F821A-E8F3-4150-A203-E0D63B4F2AC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2450126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6" name="Picture 5" descr="A picture containing text, gauge&#10;&#10;Description automatically generated">
            <a:extLst>
              <a:ext uri="{FF2B5EF4-FFF2-40B4-BE49-F238E27FC236}">
                <a16:creationId xmlns:a16="http://schemas.microsoft.com/office/drawing/2014/main" id="{361E7FC9-95C6-4410-9528-8C453C7B48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25066013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4" name="Picture 3" descr="Background pattern&#10;&#10;Description automatically generated">
            <a:extLst>
              <a:ext uri="{FF2B5EF4-FFF2-40B4-BE49-F238E27FC236}">
                <a16:creationId xmlns:a16="http://schemas.microsoft.com/office/drawing/2014/main" id="{03C36FD6-92D9-4DF9-A750-1BA3DE6DF4E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9675"/>
          <a:stretch/>
        </p:blipFill>
        <p:spPr>
          <a:xfrm>
            <a:off x="527380" y="827631"/>
            <a:ext cx="11664619" cy="6026463"/>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BA5B9F22-F3F5-4A3F-A7A8-3326CD0E99D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67733257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Header + Text box cloud grey">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8" name="Picture 7" descr="A picture containing text, gauge&#10;&#10;Description automatically generated">
            <a:extLst>
              <a:ext uri="{FF2B5EF4-FFF2-40B4-BE49-F238E27FC236}">
                <a16:creationId xmlns:a16="http://schemas.microsoft.com/office/drawing/2014/main" id="{2FBD54B7-1006-4071-9894-B2E21A96930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8614598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Header + Text box graphite blue">
    <p:spTree>
      <p:nvGrpSpPr>
        <p:cNvPr id="1" name=""/>
        <p:cNvGrpSpPr/>
        <p:nvPr/>
      </p:nvGrpSpPr>
      <p:grpSpPr>
        <a:xfrm>
          <a:off x="0" y="0"/>
          <a:ext cx="0" cy="0"/>
          <a:chOff x="0" y="0"/>
          <a:chExt cx="0" cy="0"/>
        </a:xfrm>
      </p:grpSpPr>
      <p:pic>
        <p:nvPicPr>
          <p:cNvPr id="12" name="Bildobjekt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solidFill>
                  <a:schemeClr val="bg1"/>
                </a:solidFill>
              </a:defRPr>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3" name="Rubrik 2"/>
          <p:cNvSpPr>
            <a:spLocks noGrp="1"/>
          </p:cNvSpPr>
          <p:nvPr>
            <p:ph type="title"/>
          </p:nvPr>
        </p:nvSpPr>
        <p:spPr/>
        <p:txBody>
          <a:bodyPr/>
          <a:lstStyle/>
          <a:p>
            <a:r>
              <a:rPr lang="de-DE"/>
              <a:t>Titelmasterformat durch Klicken bearbeiten</a:t>
            </a:r>
            <a:endParaRPr lang="de-DE" dirty="0"/>
          </a:p>
        </p:txBody>
      </p:sp>
      <p:pic>
        <p:nvPicPr>
          <p:cNvPr id="14"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5" name="Picture 14" descr="A picture containing text, gauge&#10;&#10;Description automatically generated">
            <a:extLst>
              <a:ext uri="{FF2B5EF4-FFF2-40B4-BE49-F238E27FC236}">
                <a16:creationId xmlns:a16="http://schemas.microsoft.com/office/drawing/2014/main" id="{7A42FD3C-5267-4841-ADCD-BBBEF6BAF9B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4691888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_Header + Text box brass">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7381" y="796279"/>
            <a:ext cx="11664619" cy="5546292"/>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2"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Picture 12" descr="A picture containing text, gauge&#10;&#10;Description automatically generated">
            <a:extLst>
              <a:ext uri="{FF2B5EF4-FFF2-40B4-BE49-F238E27FC236}">
                <a16:creationId xmlns:a16="http://schemas.microsoft.com/office/drawing/2014/main" id="{ECD7DBA4-0586-4628-AC81-0BD718F4F3A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722405926"/>
      </p:ext>
    </p:extLst>
  </p:cSld>
  <p:clrMapOvr>
    <a:masterClrMapping/>
  </p:clrMapOvr>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sp>
        <p:nvSpPr>
          <p:cNvPr id="4"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3" name="Rak 22"/>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7" name="Picture 6" descr="A picture containing text, gauge&#10;&#10;Description automatically generated">
            <a:extLst>
              <a:ext uri="{FF2B5EF4-FFF2-40B4-BE49-F238E27FC236}">
                <a16:creationId xmlns:a16="http://schemas.microsoft.com/office/drawing/2014/main" id="{03BDCFA8-C7CC-4746-A744-71573F146ED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621006147"/>
      </p:ext>
    </p:extLst>
  </p:cSld>
  <p:clrMapOvr>
    <a:masterClrMapping/>
  </p:clrMapOvr>
  <p:hf sldNum="0"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Header + Bullets cloud grey">
    <p:spTree>
      <p:nvGrpSpPr>
        <p:cNvPr id="1" name=""/>
        <p:cNvGrpSpPr/>
        <p:nvPr/>
      </p:nvGrpSpPr>
      <p:grpSpPr>
        <a:xfrm>
          <a:off x="0" y="0"/>
          <a:ext cx="0" cy="0"/>
          <a:chOff x="0" y="0"/>
          <a:chExt cx="0" cy="0"/>
        </a:xfrm>
      </p:grpSpPr>
      <p:pic>
        <p:nvPicPr>
          <p:cNvPr id="18" name="Bildobjekt 17"/>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9AEE450A-1E30-4DB4-98B4-7683EF0902C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962845" y="165831"/>
            <a:ext cx="3079630" cy="544263"/>
          </a:xfrm>
          <a:prstGeom prst="rect">
            <a:avLst/>
          </a:prstGeom>
        </p:spPr>
      </p:pic>
    </p:spTree>
    <p:extLst>
      <p:ext uri="{BB962C8B-B14F-4D97-AF65-F5344CB8AC3E}">
        <p14:creationId xmlns:p14="http://schemas.microsoft.com/office/powerpoint/2010/main" val="25681173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Header + Bullets graphite blue">
    <p:spTree>
      <p:nvGrpSpPr>
        <p:cNvPr id="1" name=""/>
        <p:cNvGrpSpPr/>
        <p:nvPr/>
      </p:nvGrpSpPr>
      <p:grpSpPr>
        <a:xfrm>
          <a:off x="0" y="0"/>
          <a:ext cx="0" cy="0"/>
          <a:chOff x="0" y="0"/>
          <a:chExt cx="0" cy="0"/>
        </a:xfrm>
      </p:grpSpPr>
      <p:pic>
        <p:nvPicPr>
          <p:cNvPr id="13" name="Bildobjekt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8" name="Picture 17" descr="A picture containing text, gauge&#10;&#10;Description automatically generated">
            <a:extLst>
              <a:ext uri="{FF2B5EF4-FFF2-40B4-BE49-F238E27FC236}">
                <a16:creationId xmlns:a16="http://schemas.microsoft.com/office/drawing/2014/main" id="{4D93B434-A76D-476B-8242-C21FEAF1C3A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16173336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76113502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41820685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3" name="Picture 2" descr="A picture containing text, gauge&#10;&#10;Description automatically generated">
            <a:extLst>
              <a:ext uri="{FF2B5EF4-FFF2-40B4-BE49-F238E27FC236}">
                <a16:creationId xmlns:a16="http://schemas.microsoft.com/office/drawing/2014/main" id="{241B51A4-0BD4-4B34-9075-875D140A522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1531218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Header + 2 text boxe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4"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13545CC8-463A-43DB-AB42-D17A58ED707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47591556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Header + 2 text boxe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8DB080C8-353B-4CAA-90E4-8272AFCF101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7117762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DF0E3F5F-E36E-4BFF-AF3B-AFC0551462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8609117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62C234A0-C6C8-405A-A4E3-D91BF273B15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86445263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5"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918D19C3-6E5D-4C40-A27E-8CC63E96DC3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7499351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2DB06BC6-F9E1-4753-A65F-A68FE1C007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93513710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9" name="Picture 8" descr="A picture containing text, gauge&#10;&#10;Description automatically generated">
            <a:extLst>
              <a:ext uri="{FF2B5EF4-FFF2-40B4-BE49-F238E27FC236}">
                <a16:creationId xmlns:a16="http://schemas.microsoft.com/office/drawing/2014/main" id="{FAB026F8-CFF7-40DE-BA18-9610273A5A4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767834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Header + 2 bullet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62544C07-FBD8-4B9C-92F1-9BF21B54D5D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72011035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0" name="Picture 9" descr="A picture containing text, gauge&#10;&#10;Description automatically generated">
            <a:extLst>
              <a:ext uri="{FF2B5EF4-FFF2-40B4-BE49-F238E27FC236}">
                <a16:creationId xmlns:a16="http://schemas.microsoft.com/office/drawing/2014/main" id="{DA0150D2-5AAA-4F76-B125-CD1F33E6D8D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6710985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a:solidFill>
            <a:srgbClr val="D6DBDE"/>
          </a:solidFill>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1B8FCCB9-04DE-4E02-8518-2708D1A0828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24689911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Header + Bullets left + Picture right graphite blu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9E6B43C2-E340-46A2-8132-CE6EC74F9D51}"/>
              </a:ext>
            </a:extLst>
          </p:cNvPr>
          <p:cNvSpPr/>
          <p:nvPr userDrawn="1"/>
        </p:nvSpPr>
        <p:spPr>
          <a:xfrm>
            <a:off x="401053" y="785037"/>
            <a:ext cx="11790947" cy="6076622"/>
          </a:xfrm>
          <a:prstGeom prst="rect">
            <a:avLst/>
          </a:prstGeom>
          <a:solidFill>
            <a:srgbClr val="2437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A picture containing text, gauge&#10;&#10;Description automatically generated">
            <a:extLst>
              <a:ext uri="{FF2B5EF4-FFF2-40B4-BE49-F238E27FC236}">
                <a16:creationId xmlns:a16="http://schemas.microsoft.com/office/drawing/2014/main" id="{760DA67C-9472-4140-AF66-ABA4A00A64E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75600874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1031410" y="820666"/>
            <a:ext cx="4661159"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61DB9149-ABEF-4554-8A92-1E8FC42BB2B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56335623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r="-1"/>
          <a:stretch/>
        </p:blipFill>
        <p:spPr>
          <a:xfrm>
            <a:off x="527381" y="899076"/>
            <a:ext cx="11664619" cy="5452941"/>
          </a:xfrm>
          <a:prstGeom prst="rect">
            <a:avLst/>
          </a:prstGeom>
        </p:spPr>
      </p:pic>
      <p:pic>
        <p:nvPicPr>
          <p:cNvPr id="12" name="Bildobjekt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1" name="Picture 10" descr="A picture containing text, gauge&#10;&#10;Description automatically generated">
            <a:extLst>
              <a:ext uri="{FF2B5EF4-FFF2-40B4-BE49-F238E27FC236}">
                <a16:creationId xmlns:a16="http://schemas.microsoft.com/office/drawing/2014/main" id="{45F18142-24EF-4536-BE67-7278983195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62895757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4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344924" y="785037"/>
            <a:ext cx="11649011"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5" y="884791"/>
            <a:ext cx="5588000" cy="5989295"/>
          </a:xfrm>
          <a:prstGeom prst="rect">
            <a:avLst/>
          </a:prstGeom>
        </p:spPr>
      </p:pic>
      <p:sp>
        <p:nvSpPr>
          <p:cNvPr id="4" name="Text Placeholder"/>
          <p:cNvSpPr>
            <a:spLocks noGrp="1"/>
          </p:cNvSpPr>
          <p:nvPr>
            <p:ph type="body" sz="quarter" idx="11" hasCustomPrompt="1"/>
          </p:nvPr>
        </p:nvSpPr>
        <p:spPr>
          <a:xfrm>
            <a:off x="6457682" y="114854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73" y="-1"/>
            <a:ext cx="497397" cy="6874083"/>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descr="A picture containing text, gauge&#10;&#10;Description automatically generated">
            <a:extLst>
              <a:ext uri="{FF2B5EF4-FFF2-40B4-BE49-F238E27FC236}">
                <a16:creationId xmlns:a16="http://schemas.microsoft.com/office/drawing/2014/main" id="{DB91BB0A-6579-45E4-9522-FCE973F1F57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457128263"/>
      </p:ext>
    </p:extLst>
  </p:cSld>
  <p:clrMapOvr>
    <a:masterClrMapping/>
  </p:clrMapOvr>
  <p:hf sldNum="0"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5" name="Title"/>
          <p:cNvSpPr>
            <a:spLocks noGrp="1"/>
          </p:cNvSpPr>
          <p:nvPr>
            <p:ph type="title" hasCustomPrompt="1"/>
          </p:nvPr>
        </p:nvSpPr>
        <p:spPr>
          <a:xfrm>
            <a:off x="-347869" y="201161"/>
            <a:ext cx="7832035" cy="697197"/>
          </a:xfrm>
          <a:solidFill>
            <a:schemeClr val="bg1">
              <a:alpha val="15000"/>
            </a:schemeClr>
          </a:solidFill>
        </p:spPr>
        <p:txBody>
          <a:bodyPr/>
          <a:lstStyle>
            <a:lvl1pPr algn="ctr">
              <a:defRPr sz="4000" b="0" i="0" baseline="0">
                <a:solidFill>
                  <a:srgbClr val="243746"/>
                </a:solidFill>
                <a:latin typeface="+mn-lt"/>
                <a:ea typeface="Boxed Book" panose="02000506040000020004" pitchFamily="2" charset="0"/>
                <a:cs typeface="Boxed Book" panose="02000506040000020004" pitchFamily="2"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8" name="Picture 7" descr="A group of people sitting around a table&#10;&#10;Description automatically generated">
            <a:extLst>
              <a:ext uri="{FF2B5EF4-FFF2-40B4-BE49-F238E27FC236}">
                <a16:creationId xmlns:a16="http://schemas.microsoft.com/office/drawing/2014/main" id="{F43307F2-81B7-447D-964C-6FE57ED292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001474"/>
            <a:ext cx="12192000" cy="6741109"/>
          </a:xfrm>
          <a:prstGeom prst="rect">
            <a:avLst/>
          </a:prstGeom>
        </p:spPr>
      </p:pic>
      <p:pic>
        <p:nvPicPr>
          <p:cNvPr id="5" name="Picture 4" descr="A picture containing text, gauge&#10;&#10;Description automatically generated">
            <a:extLst>
              <a:ext uri="{FF2B5EF4-FFF2-40B4-BE49-F238E27FC236}">
                <a16:creationId xmlns:a16="http://schemas.microsoft.com/office/drawing/2014/main" id="{08B3ECC3-DF82-4152-BDB0-A8B14153AB6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7909316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cSld name="1_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5"/>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89" marR="0" lvl="0" indent="-457189" algn="l" defTabSz="609585"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Platshållare för bildnummer 5"/>
          <p:cNvSpPr>
            <a:spLocks noGrp="1"/>
          </p:cNvSpPr>
          <p:nvPr>
            <p:ph type="sldNum" sz="quarter" idx="4"/>
          </p:nvPr>
        </p:nvSpPr>
        <p:spPr>
          <a:xfrm>
            <a:off x="11512904" y="6456609"/>
            <a:ext cx="609600" cy="274748"/>
          </a:xfrm>
          <a:prstGeom prst="rect">
            <a:avLst/>
          </a:prstGeom>
        </p:spPr>
        <p:txBody>
          <a:bodyPr anchor="ctr"/>
          <a:lstStyle>
            <a:lvl1pPr>
              <a:defRPr sz="1200" b="0" i="1" spc="-93" baseline="0" smtClean="0">
                <a:solidFill>
                  <a:schemeClr val="tx1">
                    <a:lumMod val="75000"/>
                    <a:lumOff val="25000"/>
                  </a:schemeClr>
                </a:solidFill>
                <a:latin typeface="Calibri" pitchFamily="34" charset="0"/>
              </a:defRPr>
            </a:lvl1pPr>
          </a:lstStyle>
          <a:p>
            <a:fld id="{60F61CF0-552E-8444-8B25-5D79EA42A1E9}" type="slidenum">
              <a:rPr lang="sv-SE" smtClean="0"/>
              <a:pPr/>
              <a:t>‹#›</a:t>
            </a:fld>
            <a:endParaRPr lang="sv-SE" dirty="0"/>
          </a:p>
        </p:txBody>
      </p:sp>
      <p:pic>
        <p:nvPicPr>
          <p:cNvPr id="10" name="Picture 9" descr="A picture containing text, gauge&#10;&#10;Description automatically generated">
            <a:extLst>
              <a:ext uri="{FF2B5EF4-FFF2-40B4-BE49-F238E27FC236}">
                <a16:creationId xmlns:a16="http://schemas.microsoft.com/office/drawing/2014/main" id="{77EDBF60-79A3-436E-A593-549BC143DD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45321296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userDrawn="1">
  <p:cSld name="Full bleed Image">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 y="764276"/>
            <a:ext cx="12192000" cy="6093724"/>
          </a:xfrm>
          <a:solidFill>
            <a:schemeClr val="bg1">
              <a:lumMod val="95000"/>
            </a:schemeClr>
          </a:solidFill>
        </p:spPr>
        <p:txBody>
          <a:bodyPr anchor="ctr"/>
          <a:lstStyle>
            <a:lvl1pPr marL="0" indent="0" algn="ctr">
              <a:buNone/>
              <a:defRPr/>
            </a:lvl1pPr>
          </a:lstStyle>
          <a:p>
            <a:endParaRPr lang="en-US" dirty="0"/>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38694" y="271143"/>
            <a:ext cx="1616493" cy="308676"/>
          </a:xfrm>
          <a:prstGeom prst="rect">
            <a:avLst/>
          </a:prstGeom>
        </p:spPr>
      </p:pic>
    </p:spTree>
    <p:extLst>
      <p:ext uri="{BB962C8B-B14F-4D97-AF65-F5344CB8AC3E}">
        <p14:creationId xmlns:p14="http://schemas.microsoft.com/office/powerpoint/2010/main" val="1970454187"/>
      </p:ext>
    </p:extLst>
  </p:cSld>
  <p:clrMapOvr>
    <a:masterClrMapping/>
  </p:clrMapOvr>
  <p:hf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16348773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picture containing text, gauge&#10;&#10;Description automatically generated">
            <a:extLst>
              <a:ext uri="{FF2B5EF4-FFF2-40B4-BE49-F238E27FC236}">
                <a16:creationId xmlns:a16="http://schemas.microsoft.com/office/drawing/2014/main" id="{4DEDAD61-A171-4C15-B8C2-C52980DB786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18203" y="201104"/>
            <a:ext cx="2325293" cy="410950"/>
          </a:xfrm>
          <a:prstGeom prst="rect">
            <a:avLst/>
          </a:prstGeom>
        </p:spPr>
      </p:pic>
    </p:spTree>
    <p:extLst>
      <p:ext uri="{BB962C8B-B14F-4D97-AF65-F5344CB8AC3E}">
        <p14:creationId xmlns:p14="http://schemas.microsoft.com/office/powerpoint/2010/main" val="203267590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42107907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8" name="Graphic 17">
            <a:extLst>
              <a:ext uri="{FF2B5EF4-FFF2-40B4-BE49-F238E27FC236}">
                <a16:creationId xmlns:a16="http://schemas.microsoft.com/office/drawing/2014/main" id="{6BEE0B61-23F9-45F0-9778-6A8C30C7C38D}"/>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3" y="261013"/>
            <a:ext cx="2520838" cy="448493"/>
          </a:xfrm>
          <a:prstGeom prst="rect">
            <a:avLst/>
          </a:prstGeom>
        </p:spPr>
      </p:pic>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t="-17866" r="4326" b="20759"/>
          <a:stretch/>
        </p:blipFill>
        <p:spPr>
          <a:xfrm>
            <a:off x="527381" y="-456050"/>
            <a:ext cx="11664619" cy="7314050"/>
          </a:xfrm>
          <a:prstGeom prst="rect">
            <a:avLst/>
          </a:prstGeom>
        </p:spPr>
      </p:pic>
    </p:spTree>
    <p:extLst>
      <p:ext uri="{BB962C8B-B14F-4D97-AF65-F5344CB8AC3E}">
        <p14:creationId xmlns:p14="http://schemas.microsoft.com/office/powerpoint/2010/main" val="393496673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6440756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3EE15933-7962-4E1A-901C-83B956D090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7866"/>
          <a:stretch/>
        </p:blipFill>
        <p:spPr>
          <a:xfrm>
            <a:off x="0" y="-577970"/>
            <a:ext cx="12192000" cy="8877626"/>
          </a:xfrm>
          <a:prstGeom prst="rect">
            <a:avLst/>
          </a:prstGeom>
        </p:spPr>
      </p:pic>
    </p:spTree>
    <p:extLst>
      <p:ext uri="{BB962C8B-B14F-4D97-AF65-F5344CB8AC3E}">
        <p14:creationId xmlns:p14="http://schemas.microsoft.com/office/powerpoint/2010/main" val="376138255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9" name="Graphic 18">
            <a:extLst>
              <a:ext uri="{FF2B5EF4-FFF2-40B4-BE49-F238E27FC236}">
                <a16:creationId xmlns:a16="http://schemas.microsoft.com/office/drawing/2014/main" id="{EF144E59-D6F5-4552-A4B9-4D74375FD9E0}"/>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80430" y="201161"/>
            <a:ext cx="2520838" cy="44849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526618" y="820666"/>
            <a:ext cx="5165951"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spTree>
    <p:extLst>
      <p:ext uri="{BB962C8B-B14F-4D97-AF65-F5344CB8AC3E}">
        <p14:creationId xmlns:p14="http://schemas.microsoft.com/office/powerpoint/2010/main" val="262421840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8" name="Graphic 7">
            <a:extLst>
              <a:ext uri="{FF2B5EF4-FFF2-40B4-BE49-F238E27FC236}">
                <a16:creationId xmlns:a16="http://schemas.microsoft.com/office/drawing/2014/main" id="{50ABFDFC-D42B-4607-A840-9CB07AEE2027}"/>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24131" y="201161"/>
            <a:ext cx="2520838" cy="448493"/>
          </a:xfrm>
          <a:prstGeom prst="rect">
            <a:avLst/>
          </a:prstGeom>
        </p:spPr>
      </p:pic>
    </p:spTree>
    <p:extLst>
      <p:ext uri="{BB962C8B-B14F-4D97-AF65-F5344CB8AC3E}">
        <p14:creationId xmlns:p14="http://schemas.microsoft.com/office/powerpoint/2010/main" val="47336417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0" y="2304288"/>
            <a:ext cx="12192000" cy="4553712"/>
            <a:chOff x="0" y="2304288"/>
            <a:chExt cx="12192000" cy="4553712"/>
          </a:xfrm>
        </p:grpSpPr>
        <p:pic>
          <p:nvPicPr>
            <p:cNvPr id="9" name="Bildobjekt 8"/>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3" name="Platshållare för bild 12"/>
          <p:cNvSpPr>
            <a:spLocks noGrp="1"/>
          </p:cNvSpPr>
          <p:nvPr>
            <p:ph type="pic" sz="quarter" idx="12" hasCustomPrompt="1"/>
          </p:nvPr>
        </p:nvSpPr>
        <p:spPr>
          <a:xfrm>
            <a:off x="2" y="2305051"/>
            <a:ext cx="8015817" cy="4552949"/>
          </a:xfrm>
        </p:spPr>
        <p:txBody>
          <a:bodyPr anchor="ctr"/>
          <a:lstStyle>
            <a:lvl1pPr algn="ctr">
              <a:defRPr/>
            </a:lvl1pPr>
          </a:lstStyle>
          <a:p>
            <a:r>
              <a:rPr lang="sv-SE" dirty="0" err="1"/>
              <a:t>Add</a:t>
            </a:r>
            <a:r>
              <a:rPr lang="sv-SE" dirty="0"/>
              <a:t> </a:t>
            </a:r>
            <a:r>
              <a:rPr lang="sv-SE" dirty="0" err="1"/>
              <a:t>isolated</a:t>
            </a:r>
            <a:r>
              <a:rPr lang="sv-SE" dirty="0"/>
              <a:t> image</a:t>
            </a:r>
          </a:p>
        </p:txBody>
      </p:sp>
      <p:pic>
        <p:nvPicPr>
          <p:cNvPr id="12" name="Graphic 11">
            <a:extLst>
              <a:ext uri="{FF2B5EF4-FFF2-40B4-BE49-F238E27FC236}">
                <a16:creationId xmlns:a16="http://schemas.microsoft.com/office/drawing/2014/main" id="{21923AA2-FBB5-4445-AA88-89AC9881E3F4}"/>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80430" y="201161"/>
            <a:ext cx="2520838" cy="448493"/>
          </a:xfrm>
          <a:prstGeom prst="rect">
            <a:avLst/>
          </a:prstGeom>
        </p:spPr>
      </p:pic>
    </p:spTree>
    <p:extLst>
      <p:ext uri="{BB962C8B-B14F-4D97-AF65-F5344CB8AC3E}">
        <p14:creationId xmlns:p14="http://schemas.microsoft.com/office/powerpoint/2010/main" val="42973533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 name="Bildobjekt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pic>
        <p:nvPicPr>
          <p:cNvPr id="12" name="Graphic 11">
            <a:extLst>
              <a:ext uri="{FF2B5EF4-FFF2-40B4-BE49-F238E27FC236}">
                <a16:creationId xmlns:a16="http://schemas.microsoft.com/office/drawing/2014/main" id="{B649DAB0-87D3-4FAD-B88B-8E0A0B3B5EE5}"/>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80430" y="201161"/>
            <a:ext cx="2520838" cy="448493"/>
          </a:xfrm>
          <a:prstGeom prst="rect">
            <a:avLst/>
          </a:prstGeom>
        </p:spPr>
      </p:pic>
    </p:spTree>
    <p:extLst>
      <p:ext uri="{BB962C8B-B14F-4D97-AF65-F5344CB8AC3E}">
        <p14:creationId xmlns:p14="http://schemas.microsoft.com/office/powerpoint/2010/main" val="40833593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l="-6091" t="-22818" r="-1555"/>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213618"/>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0" name="Graphic 9">
            <a:extLst>
              <a:ext uri="{FF2B5EF4-FFF2-40B4-BE49-F238E27FC236}">
                <a16:creationId xmlns:a16="http://schemas.microsoft.com/office/drawing/2014/main" id="{4E543C8B-32FD-49F6-9C69-949331DB12DA}"/>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626415" y="5926912"/>
            <a:ext cx="2520838" cy="448493"/>
          </a:xfrm>
          <a:prstGeom prst="rect">
            <a:avLst/>
          </a:prstGeom>
        </p:spPr>
      </p:pic>
    </p:spTree>
    <p:extLst>
      <p:ext uri="{BB962C8B-B14F-4D97-AF65-F5344CB8AC3E}">
        <p14:creationId xmlns:p14="http://schemas.microsoft.com/office/powerpoint/2010/main" val="4182839325"/>
      </p:ext>
    </p:extLst>
  </p:cSld>
  <p:clrMapOvr>
    <a:masterClrMapping/>
  </p:clrMapOvr>
  <p:hf sldNum="0" hdr="0" ftr="0" dt="0"/>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22085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8" name="Graphic 7">
            <a:extLst>
              <a:ext uri="{FF2B5EF4-FFF2-40B4-BE49-F238E27FC236}">
                <a16:creationId xmlns:a16="http://schemas.microsoft.com/office/drawing/2014/main" id="{AB0B6034-C75F-4C6A-857C-FA8CB819C0C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19404" y="6379872"/>
            <a:ext cx="2520838" cy="448493"/>
          </a:xfrm>
          <a:prstGeom prst="rect">
            <a:avLst/>
          </a:prstGeom>
        </p:spPr>
      </p:pic>
    </p:spTree>
    <p:extLst>
      <p:ext uri="{BB962C8B-B14F-4D97-AF65-F5344CB8AC3E}">
        <p14:creationId xmlns:p14="http://schemas.microsoft.com/office/powerpoint/2010/main" val="3030953284"/>
      </p:ext>
    </p:extLst>
  </p:cSld>
  <p:clrMapOvr>
    <a:masterClrMapping/>
  </p:clrMapOvr>
  <p:hf sldNum="0" hdr="0" ftr="0" dt="0"/>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p:cNvPicPr>
            <a:picLocks noChangeAspect="1"/>
          </p:cNvPicPr>
          <p:nvPr userDrawn="1"/>
        </p:nvPicPr>
        <p:blipFill rotWithShape="1">
          <a:blip r:embed="rId4" cstate="email">
            <a:extLst>
              <a:ext uri="{28A0092B-C50C-407E-A947-70E740481C1C}">
                <a14:useLocalDpi xmlns:a14="http://schemas.microsoft.com/office/drawing/2010/main"/>
              </a:ext>
            </a:extLst>
          </a:blip>
          <a:srcRect l="-6091" t="-22818" r="-1555"/>
          <a:stretch/>
        </p:blipFill>
        <p:spPr>
          <a:xfrm>
            <a:off x="-261262" y="5512739"/>
            <a:ext cx="6023430" cy="1361348"/>
          </a:xfrm>
          <a:prstGeom prst="rect">
            <a:avLst/>
          </a:prstGeom>
        </p:spPr>
      </p:pic>
      <p:pic>
        <p:nvPicPr>
          <p:cNvPr id="11" name="Graphic 10">
            <a:extLst>
              <a:ext uri="{FF2B5EF4-FFF2-40B4-BE49-F238E27FC236}">
                <a16:creationId xmlns:a16="http://schemas.microsoft.com/office/drawing/2014/main" id="{3CEF735D-3781-4204-B6BA-E5CF88D7E8DC}"/>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596551" y="5926032"/>
            <a:ext cx="2520838" cy="448493"/>
          </a:xfrm>
          <a:prstGeom prst="rect">
            <a:avLst/>
          </a:prstGeom>
        </p:spPr>
      </p:pic>
    </p:spTree>
    <p:extLst>
      <p:ext uri="{BB962C8B-B14F-4D97-AF65-F5344CB8AC3E}">
        <p14:creationId xmlns:p14="http://schemas.microsoft.com/office/powerpoint/2010/main" val="1632515100"/>
      </p:ext>
    </p:extLst>
  </p:cSld>
  <p:clrMapOvr>
    <a:masterClrMapping/>
  </p:clrMapOvr>
  <p:hf sldNum="0" hdr="0" ftr="0" dt="0"/>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2520" y="3897"/>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Graphic 8">
            <a:extLst>
              <a:ext uri="{FF2B5EF4-FFF2-40B4-BE49-F238E27FC236}">
                <a16:creationId xmlns:a16="http://schemas.microsoft.com/office/drawing/2014/main" id="{9A50DE14-18E7-433A-A99B-35278DC3BD12}"/>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385539" y="6321696"/>
            <a:ext cx="2520838" cy="448493"/>
          </a:xfrm>
          <a:prstGeom prst="rect">
            <a:avLst/>
          </a:prstGeom>
        </p:spPr>
      </p:pic>
    </p:spTree>
    <p:extLst>
      <p:ext uri="{BB962C8B-B14F-4D97-AF65-F5344CB8AC3E}">
        <p14:creationId xmlns:p14="http://schemas.microsoft.com/office/powerpoint/2010/main" val="443530788"/>
      </p:ext>
    </p:extLst>
  </p:cSld>
  <p:clrMapOvr>
    <a:masterClrMapping/>
  </p:clrMapOvr>
  <p:hf sldNum="0" hdr="0" ftr="0" dt="0"/>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8" name="Graphic 7">
            <a:extLst>
              <a:ext uri="{FF2B5EF4-FFF2-40B4-BE49-F238E27FC236}">
                <a16:creationId xmlns:a16="http://schemas.microsoft.com/office/drawing/2014/main" id="{A9DFB9E6-42EF-4923-8339-E66A2A9C83A8}"/>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5" y="236790"/>
            <a:ext cx="2520838" cy="448493"/>
          </a:xfrm>
          <a:prstGeom prst="rect">
            <a:avLst/>
          </a:prstGeom>
        </p:spPr>
      </p:pic>
    </p:spTree>
    <p:extLst>
      <p:ext uri="{BB962C8B-B14F-4D97-AF65-F5344CB8AC3E}">
        <p14:creationId xmlns:p14="http://schemas.microsoft.com/office/powerpoint/2010/main" val="278664582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75205865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pic>
        <p:nvPicPr>
          <p:cNvPr id="10" name="Graphic 9">
            <a:extLst>
              <a:ext uri="{FF2B5EF4-FFF2-40B4-BE49-F238E27FC236}">
                <a16:creationId xmlns:a16="http://schemas.microsoft.com/office/drawing/2014/main" id="{49D283EB-2F45-41EB-87A5-C98118102B8E}"/>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385540" y="227040"/>
            <a:ext cx="2520838" cy="448493"/>
          </a:xfrm>
          <a:prstGeom prst="rect">
            <a:avLst/>
          </a:prstGeom>
        </p:spPr>
      </p:pic>
    </p:spTree>
    <p:extLst>
      <p:ext uri="{BB962C8B-B14F-4D97-AF65-F5344CB8AC3E}">
        <p14:creationId xmlns:p14="http://schemas.microsoft.com/office/powerpoint/2010/main" val="125476239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2" name="Graphic 11">
            <a:extLst>
              <a:ext uri="{FF2B5EF4-FFF2-40B4-BE49-F238E27FC236}">
                <a16:creationId xmlns:a16="http://schemas.microsoft.com/office/drawing/2014/main" id="{D2CDEE6E-D07E-459D-9765-CA4FECA53B8F}"/>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359661" y="203821"/>
            <a:ext cx="2520838" cy="448493"/>
          </a:xfrm>
          <a:prstGeom prst="rect">
            <a:avLst/>
          </a:prstGeom>
        </p:spPr>
      </p:pic>
    </p:spTree>
    <p:extLst>
      <p:ext uri="{BB962C8B-B14F-4D97-AF65-F5344CB8AC3E}">
        <p14:creationId xmlns:p14="http://schemas.microsoft.com/office/powerpoint/2010/main" val="426771268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Header + Text box white">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1" name="Bildobjekt 15"/>
          <p:cNvPicPr>
            <a:picLocks noChangeAspect="1"/>
          </p:cNvPicPr>
          <p:nvPr userDrawn="1"/>
        </p:nvPicPr>
        <p:blipFill rotWithShape="1">
          <a:blip r:embed="rId3"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Graphic 12">
            <a:extLst>
              <a:ext uri="{FF2B5EF4-FFF2-40B4-BE49-F238E27FC236}">
                <a16:creationId xmlns:a16="http://schemas.microsoft.com/office/drawing/2014/main" id="{9319B31C-686B-4ACD-9152-E3C7E5DA4FA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296866" y="194196"/>
            <a:ext cx="2520838" cy="448493"/>
          </a:xfrm>
          <a:prstGeom prst="rect">
            <a:avLst/>
          </a:prstGeom>
        </p:spPr>
      </p:pic>
      <p:pic>
        <p:nvPicPr>
          <p:cNvPr id="4" name="Picture 3" descr="Background pattern&#10;&#10;Description automatically generated">
            <a:extLst>
              <a:ext uri="{FF2B5EF4-FFF2-40B4-BE49-F238E27FC236}">
                <a16:creationId xmlns:a16="http://schemas.microsoft.com/office/drawing/2014/main" id="{03C36FD6-92D9-4DF9-A750-1BA3DE6DF4E1}"/>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527380" y="827632"/>
            <a:ext cx="11664620" cy="5443408"/>
          </a:xfrm>
          <a:prstGeom prst="rect">
            <a:avLst/>
          </a:prstGeom>
        </p:spPr>
      </p:pic>
    </p:spTree>
    <p:extLst>
      <p:ext uri="{BB962C8B-B14F-4D97-AF65-F5344CB8AC3E}">
        <p14:creationId xmlns:p14="http://schemas.microsoft.com/office/powerpoint/2010/main" val="164854424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Header + Text box cloud grey">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1"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5"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Graphic 12">
            <a:extLst>
              <a:ext uri="{FF2B5EF4-FFF2-40B4-BE49-F238E27FC236}">
                <a16:creationId xmlns:a16="http://schemas.microsoft.com/office/drawing/2014/main" id="{B6CC06ED-618C-475E-B038-10BB7DD68D70}"/>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5" y="194196"/>
            <a:ext cx="2520838" cy="448493"/>
          </a:xfrm>
          <a:prstGeom prst="rect">
            <a:avLst/>
          </a:prstGeom>
        </p:spPr>
      </p:pic>
    </p:spTree>
    <p:extLst>
      <p:ext uri="{BB962C8B-B14F-4D97-AF65-F5344CB8AC3E}">
        <p14:creationId xmlns:p14="http://schemas.microsoft.com/office/powerpoint/2010/main" val="235755505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Header + Text box graphite blue">
    <p:spTree>
      <p:nvGrpSpPr>
        <p:cNvPr id="1" name=""/>
        <p:cNvGrpSpPr/>
        <p:nvPr/>
      </p:nvGrpSpPr>
      <p:grpSpPr>
        <a:xfrm>
          <a:off x="0" y="0"/>
          <a:ext cx="0" cy="0"/>
          <a:chOff x="0" y="0"/>
          <a:chExt cx="0" cy="0"/>
        </a:xfrm>
      </p:grpSpPr>
      <p:pic>
        <p:nvPicPr>
          <p:cNvPr id="12" name="Bildobjekt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solidFill>
                  <a:schemeClr val="bg1"/>
                </a:solidFill>
              </a:defRPr>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3" name="Rubrik 2"/>
          <p:cNvSpPr>
            <a:spLocks noGrp="1"/>
          </p:cNvSpPr>
          <p:nvPr>
            <p:ph type="title"/>
          </p:nvPr>
        </p:nvSpPr>
        <p:spPr/>
        <p:txBody>
          <a:bodyPr/>
          <a:lstStyle/>
          <a:p>
            <a:r>
              <a:rPr lang="de-DE"/>
              <a:t>Titelmasterformat durch Klicken bearbeiten</a:t>
            </a:r>
            <a:endParaRPr lang="de-DE" dirty="0"/>
          </a:p>
        </p:txBody>
      </p:sp>
      <p:pic>
        <p:nvPicPr>
          <p:cNvPr id="14"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Graphic 15">
            <a:extLst>
              <a:ext uri="{FF2B5EF4-FFF2-40B4-BE49-F238E27FC236}">
                <a16:creationId xmlns:a16="http://schemas.microsoft.com/office/drawing/2014/main" id="{A2C0FFDA-337B-4551-B76E-D2D7DA598C42}"/>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5" y="183473"/>
            <a:ext cx="2520838" cy="448493"/>
          </a:xfrm>
          <a:prstGeom prst="rect">
            <a:avLst/>
          </a:prstGeom>
        </p:spPr>
      </p:pic>
    </p:spTree>
    <p:extLst>
      <p:ext uri="{BB962C8B-B14F-4D97-AF65-F5344CB8AC3E}">
        <p14:creationId xmlns:p14="http://schemas.microsoft.com/office/powerpoint/2010/main" val="406244526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1_Header + Text box brass">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7381" y="796279"/>
            <a:ext cx="11664619" cy="5546292"/>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2"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Graphic 15">
            <a:extLst>
              <a:ext uri="{FF2B5EF4-FFF2-40B4-BE49-F238E27FC236}">
                <a16:creationId xmlns:a16="http://schemas.microsoft.com/office/drawing/2014/main" id="{7D105256-0A49-43F1-A870-06C64CF831FF}"/>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5" y="210291"/>
            <a:ext cx="2520838" cy="448493"/>
          </a:xfrm>
          <a:prstGeom prst="rect">
            <a:avLst/>
          </a:prstGeom>
        </p:spPr>
      </p:pic>
    </p:spTree>
    <p:extLst>
      <p:ext uri="{BB962C8B-B14F-4D97-AF65-F5344CB8AC3E}">
        <p14:creationId xmlns:p14="http://schemas.microsoft.com/office/powerpoint/2010/main" val="2006541602"/>
      </p:ext>
    </p:extLst>
  </p:cSld>
  <p:clrMapOvr>
    <a:masterClrMapping/>
  </p:clrMapOvr>
  <p:hf sldNum="0"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sp>
        <p:nvSpPr>
          <p:cNvPr id="4"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3" name="Rak 22"/>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2" name="Graphic 11">
            <a:extLst>
              <a:ext uri="{FF2B5EF4-FFF2-40B4-BE49-F238E27FC236}">
                <a16:creationId xmlns:a16="http://schemas.microsoft.com/office/drawing/2014/main" id="{32C6DDAD-2570-4C9E-B5DD-70B68ED1C80C}"/>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5" y="216519"/>
            <a:ext cx="2520838" cy="448493"/>
          </a:xfrm>
          <a:prstGeom prst="rect">
            <a:avLst/>
          </a:prstGeom>
        </p:spPr>
      </p:pic>
    </p:spTree>
    <p:extLst>
      <p:ext uri="{BB962C8B-B14F-4D97-AF65-F5344CB8AC3E}">
        <p14:creationId xmlns:p14="http://schemas.microsoft.com/office/powerpoint/2010/main" val="2672932231"/>
      </p:ext>
    </p:extLst>
  </p:cSld>
  <p:clrMapOvr>
    <a:masterClrMapping/>
  </p:clrMapOvr>
  <p:hf sldNum="0" hdr="0" ftr="0" dt="0"/>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Header + Bullets cloud grey">
    <p:spTree>
      <p:nvGrpSpPr>
        <p:cNvPr id="1" name=""/>
        <p:cNvGrpSpPr/>
        <p:nvPr/>
      </p:nvGrpSpPr>
      <p:grpSpPr>
        <a:xfrm>
          <a:off x="0" y="0"/>
          <a:ext cx="0" cy="0"/>
          <a:chOff x="0" y="0"/>
          <a:chExt cx="0" cy="0"/>
        </a:xfrm>
      </p:grpSpPr>
      <p:pic>
        <p:nvPicPr>
          <p:cNvPr id="18" name="Bildobjekt 17"/>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Graphic 12">
            <a:extLst>
              <a:ext uri="{FF2B5EF4-FFF2-40B4-BE49-F238E27FC236}">
                <a16:creationId xmlns:a16="http://schemas.microsoft.com/office/drawing/2014/main" id="{AEF75E2C-C4AE-4489-9E95-D950AC12ACB4}"/>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5" y="197664"/>
            <a:ext cx="2520838" cy="448493"/>
          </a:xfrm>
          <a:prstGeom prst="rect">
            <a:avLst/>
          </a:prstGeom>
        </p:spPr>
      </p:pic>
    </p:spTree>
    <p:extLst>
      <p:ext uri="{BB962C8B-B14F-4D97-AF65-F5344CB8AC3E}">
        <p14:creationId xmlns:p14="http://schemas.microsoft.com/office/powerpoint/2010/main" val="342111670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Header + Bullets graphite blue">
    <p:spTree>
      <p:nvGrpSpPr>
        <p:cNvPr id="1" name=""/>
        <p:cNvGrpSpPr/>
        <p:nvPr/>
      </p:nvGrpSpPr>
      <p:grpSpPr>
        <a:xfrm>
          <a:off x="0" y="0"/>
          <a:ext cx="0" cy="0"/>
          <a:chOff x="0" y="0"/>
          <a:chExt cx="0" cy="0"/>
        </a:xfrm>
      </p:grpSpPr>
      <p:pic>
        <p:nvPicPr>
          <p:cNvPr id="13" name="Bildobjekt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5" name="Graphic 14">
            <a:extLst>
              <a:ext uri="{FF2B5EF4-FFF2-40B4-BE49-F238E27FC236}">
                <a16:creationId xmlns:a16="http://schemas.microsoft.com/office/drawing/2014/main" id="{3854619F-2648-46B1-976D-C6A5C940C178}"/>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5" y="186960"/>
            <a:ext cx="2520838" cy="448493"/>
          </a:xfrm>
          <a:prstGeom prst="rect">
            <a:avLst/>
          </a:prstGeom>
        </p:spPr>
      </p:pic>
    </p:spTree>
    <p:extLst>
      <p:ext uri="{BB962C8B-B14F-4D97-AF65-F5344CB8AC3E}">
        <p14:creationId xmlns:p14="http://schemas.microsoft.com/office/powerpoint/2010/main" val="242556717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00630137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67383755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9" name="Graphic 18">
            <a:extLst>
              <a:ext uri="{FF2B5EF4-FFF2-40B4-BE49-F238E27FC236}">
                <a16:creationId xmlns:a16="http://schemas.microsoft.com/office/drawing/2014/main" id="{2DD79071-4E63-4FC8-A4E6-7BA8C36E5B1F}"/>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5" y="195058"/>
            <a:ext cx="2520838" cy="448493"/>
          </a:xfrm>
          <a:prstGeom prst="rect">
            <a:avLst/>
          </a:prstGeom>
        </p:spPr>
      </p:pic>
    </p:spTree>
    <p:extLst>
      <p:ext uri="{BB962C8B-B14F-4D97-AF65-F5344CB8AC3E}">
        <p14:creationId xmlns:p14="http://schemas.microsoft.com/office/powerpoint/2010/main" val="60252483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Header + 2 text boxe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4"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2" name="Graphic 1">
            <a:extLst>
              <a:ext uri="{FF2B5EF4-FFF2-40B4-BE49-F238E27FC236}">
                <a16:creationId xmlns:a16="http://schemas.microsoft.com/office/drawing/2014/main" id="{46A59108-A128-4FAB-B791-8CE9EC4CD326}"/>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80430" y="201161"/>
            <a:ext cx="2520838" cy="448493"/>
          </a:xfrm>
          <a:prstGeom prst="rect">
            <a:avLst/>
          </a:prstGeom>
        </p:spPr>
      </p:pic>
    </p:spTree>
    <p:extLst>
      <p:ext uri="{BB962C8B-B14F-4D97-AF65-F5344CB8AC3E}">
        <p14:creationId xmlns:p14="http://schemas.microsoft.com/office/powerpoint/2010/main" val="244082431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Header + 2 text boxe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9" name="Graphic 18">
            <a:extLst>
              <a:ext uri="{FF2B5EF4-FFF2-40B4-BE49-F238E27FC236}">
                <a16:creationId xmlns:a16="http://schemas.microsoft.com/office/drawing/2014/main" id="{7A587BF1-9141-4E82-B04D-4D411A2B6861}"/>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80430" y="201161"/>
            <a:ext cx="2520838" cy="448493"/>
          </a:xfrm>
          <a:prstGeom prst="rect">
            <a:avLst/>
          </a:prstGeom>
        </p:spPr>
      </p:pic>
    </p:spTree>
    <p:extLst>
      <p:ext uri="{BB962C8B-B14F-4D97-AF65-F5344CB8AC3E}">
        <p14:creationId xmlns:p14="http://schemas.microsoft.com/office/powerpoint/2010/main" val="240330875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8" name="Graphic 17">
            <a:extLst>
              <a:ext uri="{FF2B5EF4-FFF2-40B4-BE49-F238E27FC236}">
                <a16:creationId xmlns:a16="http://schemas.microsoft.com/office/drawing/2014/main" id="{6BEE0B61-23F9-45F0-9778-6A8C30C7C38D}"/>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3" y="261013"/>
            <a:ext cx="2520838" cy="448493"/>
          </a:xfrm>
          <a:prstGeom prst="rect">
            <a:avLst/>
          </a:prstGeom>
        </p:spPr>
      </p:pic>
    </p:spTree>
    <p:extLst>
      <p:ext uri="{BB962C8B-B14F-4D97-AF65-F5344CB8AC3E}">
        <p14:creationId xmlns:p14="http://schemas.microsoft.com/office/powerpoint/2010/main" val="18331593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Graphic 20">
            <a:extLst>
              <a:ext uri="{FF2B5EF4-FFF2-40B4-BE49-F238E27FC236}">
                <a16:creationId xmlns:a16="http://schemas.microsoft.com/office/drawing/2014/main" id="{91B8CC76-EF6D-4502-8A57-A5A694B12126}"/>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1457"/>
            <a:ext cx="2520838" cy="448493"/>
          </a:xfrm>
          <a:prstGeom prst="rect">
            <a:avLst/>
          </a:prstGeom>
        </p:spPr>
      </p:pic>
    </p:spTree>
    <p:extLst>
      <p:ext uri="{BB962C8B-B14F-4D97-AF65-F5344CB8AC3E}">
        <p14:creationId xmlns:p14="http://schemas.microsoft.com/office/powerpoint/2010/main" val="75829233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5"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21" name="Graphic 20">
            <a:extLst>
              <a:ext uri="{FF2B5EF4-FFF2-40B4-BE49-F238E27FC236}">
                <a16:creationId xmlns:a16="http://schemas.microsoft.com/office/drawing/2014/main" id="{88A12702-8208-4F10-AB96-26833BE3910F}"/>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3" y="235961"/>
            <a:ext cx="2520838" cy="448493"/>
          </a:xfrm>
          <a:prstGeom prst="rect">
            <a:avLst/>
          </a:prstGeom>
        </p:spPr>
      </p:pic>
    </p:spTree>
    <p:extLst>
      <p:ext uri="{BB962C8B-B14F-4D97-AF65-F5344CB8AC3E}">
        <p14:creationId xmlns:p14="http://schemas.microsoft.com/office/powerpoint/2010/main" val="361389988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A3E8D05A-0018-4F82-93B5-23ACFC982DF5}"/>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3" y="194959"/>
            <a:ext cx="2520838" cy="448493"/>
          </a:xfrm>
          <a:prstGeom prst="rect">
            <a:avLst/>
          </a:prstGeom>
        </p:spPr>
      </p:pic>
    </p:spTree>
    <p:extLst>
      <p:ext uri="{BB962C8B-B14F-4D97-AF65-F5344CB8AC3E}">
        <p14:creationId xmlns:p14="http://schemas.microsoft.com/office/powerpoint/2010/main" val="3979627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46F16FB0-C6AD-48CC-80FF-D96068E062B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8908"/>
            <a:ext cx="2520838" cy="448493"/>
          </a:xfrm>
          <a:prstGeom prst="rect">
            <a:avLst/>
          </a:prstGeom>
        </p:spPr>
      </p:pic>
    </p:spTree>
    <p:extLst>
      <p:ext uri="{BB962C8B-B14F-4D97-AF65-F5344CB8AC3E}">
        <p14:creationId xmlns:p14="http://schemas.microsoft.com/office/powerpoint/2010/main" val="213869763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Header + 2 bullet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9" name="Graphic 18">
            <a:extLst>
              <a:ext uri="{FF2B5EF4-FFF2-40B4-BE49-F238E27FC236}">
                <a16:creationId xmlns:a16="http://schemas.microsoft.com/office/drawing/2014/main" id="{6F010333-E316-45C6-A582-DCE273DB96DD}"/>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3" y="218019"/>
            <a:ext cx="2520838" cy="448493"/>
          </a:xfrm>
          <a:prstGeom prst="rect">
            <a:avLst/>
          </a:prstGeom>
        </p:spPr>
      </p:pic>
    </p:spTree>
    <p:extLst>
      <p:ext uri="{BB962C8B-B14F-4D97-AF65-F5344CB8AC3E}">
        <p14:creationId xmlns:p14="http://schemas.microsoft.com/office/powerpoint/2010/main" val="2430391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8" name="Graphic 17">
            <a:extLst>
              <a:ext uri="{FF2B5EF4-FFF2-40B4-BE49-F238E27FC236}">
                <a16:creationId xmlns:a16="http://schemas.microsoft.com/office/drawing/2014/main" id="{84CFCB26-F883-406D-9103-4EC895711A97}"/>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12021" y="223908"/>
            <a:ext cx="2520838" cy="448493"/>
          </a:xfrm>
          <a:prstGeom prst="rect">
            <a:avLst/>
          </a:prstGeom>
        </p:spPr>
      </p:pic>
    </p:spTree>
    <p:extLst>
      <p:ext uri="{BB962C8B-B14F-4D97-AF65-F5344CB8AC3E}">
        <p14:creationId xmlns:p14="http://schemas.microsoft.com/office/powerpoint/2010/main" val="383690844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a:solidFill>
            <a:srgbClr val="D6DBDE"/>
          </a:solidFill>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21" name="Graphic 20">
            <a:extLst>
              <a:ext uri="{FF2B5EF4-FFF2-40B4-BE49-F238E27FC236}">
                <a16:creationId xmlns:a16="http://schemas.microsoft.com/office/drawing/2014/main" id="{3BA6BB36-ABAD-4A03-A414-DD28B8704D20}"/>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3" y="206910"/>
            <a:ext cx="2520838" cy="448493"/>
          </a:xfrm>
          <a:prstGeom prst="rect">
            <a:avLst/>
          </a:prstGeom>
        </p:spPr>
      </p:pic>
    </p:spTree>
    <p:extLst>
      <p:ext uri="{BB962C8B-B14F-4D97-AF65-F5344CB8AC3E}">
        <p14:creationId xmlns:p14="http://schemas.microsoft.com/office/powerpoint/2010/main" val="329792269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Header + Bullets left + Picture right graphite blu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pic>
        <p:nvPicPr>
          <p:cNvPr id="23" name="Bildobjekt 15"/>
          <p:cNvPicPr>
            <a:picLocks noChangeAspect="1"/>
          </p:cNvPicPr>
          <p:nvPr userDrawn="1"/>
        </p:nvPicPr>
        <p:blipFill rotWithShape="1">
          <a:blip r:embed="rId3"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21" name="Graphic 20">
            <a:extLst>
              <a:ext uri="{FF2B5EF4-FFF2-40B4-BE49-F238E27FC236}">
                <a16:creationId xmlns:a16="http://schemas.microsoft.com/office/drawing/2014/main" id="{C7578424-11E6-46AA-9678-DBB5E5E01A22}"/>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6910"/>
            <a:ext cx="2520838" cy="448493"/>
          </a:xfrm>
          <a:prstGeom prst="rect">
            <a:avLst/>
          </a:prstGeom>
        </p:spPr>
      </p:pic>
      <p:sp>
        <p:nvSpPr>
          <p:cNvPr id="2" name="Rectangle 1">
            <a:extLst>
              <a:ext uri="{FF2B5EF4-FFF2-40B4-BE49-F238E27FC236}">
                <a16:creationId xmlns:a16="http://schemas.microsoft.com/office/drawing/2014/main" id="{9E6B43C2-E340-46A2-8132-CE6EC74F9D51}"/>
              </a:ext>
            </a:extLst>
          </p:cNvPr>
          <p:cNvSpPr/>
          <p:nvPr userDrawn="1"/>
        </p:nvSpPr>
        <p:spPr>
          <a:xfrm>
            <a:off x="401053" y="785037"/>
            <a:ext cx="11790947" cy="5557533"/>
          </a:xfrm>
          <a:prstGeom prst="rect">
            <a:avLst/>
          </a:prstGeom>
          <a:solidFill>
            <a:srgbClr val="2437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301945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9" name="Graphic 18">
            <a:extLst>
              <a:ext uri="{FF2B5EF4-FFF2-40B4-BE49-F238E27FC236}">
                <a16:creationId xmlns:a16="http://schemas.microsoft.com/office/drawing/2014/main" id="{EF144E59-D6F5-4552-A4B9-4D74375FD9E0}"/>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80430" y="201161"/>
            <a:ext cx="2520838" cy="44849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1031410" y="820666"/>
            <a:ext cx="4661159"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spTree>
    <p:extLst>
      <p:ext uri="{BB962C8B-B14F-4D97-AF65-F5344CB8AC3E}">
        <p14:creationId xmlns:p14="http://schemas.microsoft.com/office/powerpoint/2010/main" val="338886373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r="-1"/>
          <a:stretch/>
        </p:blipFill>
        <p:spPr>
          <a:xfrm>
            <a:off x="527381" y="899076"/>
            <a:ext cx="11664619" cy="5452941"/>
          </a:xfrm>
          <a:prstGeom prst="rect">
            <a:avLst/>
          </a:prstGeom>
        </p:spPr>
      </p:pic>
      <p:pic>
        <p:nvPicPr>
          <p:cNvPr id="12" name="Bildobjekt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9" name="Graphic 18">
            <a:extLst>
              <a:ext uri="{FF2B5EF4-FFF2-40B4-BE49-F238E27FC236}">
                <a16:creationId xmlns:a16="http://schemas.microsoft.com/office/drawing/2014/main" id="{9074C8F6-8EBD-497C-8B4F-3E7C7627F38A}"/>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80430" y="201161"/>
            <a:ext cx="2520838" cy="448493"/>
          </a:xfrm>
          <a:prstGeom prst="rect">
            <a:avLst/>
          </a:prstGeom>
        </p:spPr>
      </p:pic>
    </p:spTree>
    <p:extLst>
      <p:ext uri="{BB962C8B-B14F-4D97-AF65-F5344CB8AC3E}">
        <p14:creationId xmlns:p14="http://schemas.microsoft.com/office/powerpoint/2010/main" val="223886696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4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344924" y="785037"/>
            <a:ext cx="11649011"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5" y="884791"/>
            <a:ext cx="5588000" cy="5989295"/>
          </a:xfrm>
          <a:prstGeom prst="rect">
            <a:avLst/>
          </a:prstGeom>
        </p:spPr>
      </p:pic>
      <p:sp>
        <p:nvSpPr>
          <p:cNvPr id="4" name="Text Placeholder"/>
          <p:cNvSpPr>
            <a:spLocks noGrp="1"/>
          </p:cNvSpPr>
          <p:nvPr>
            <p:ph type="body" sz="quarter" idx="11" hasCustomPrompt="1"/>
          </p:nvPr>
        </p:nvSpPr>
        <p:spPr>
          <a:xfrm>
            <a:off x="6457682" y="114854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73" y="-1"/>
            <a:ext cx="497397" cy="6874083"/>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2075884934"/>
      </p:ext>
    </p:extLst>
  </p:cSld>
  <p:clrMapOvr>
    <a:masterClrMapping/>
  </p:clrMapOvr>
  <p:hf sldNum="0" hdr="0" ftr="0" dt="0"/>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6B7E48B4-629C-4EF8-92DA-A528A7E15BF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480430" y="201161"/>
            <a:ext cx="2520838" cy="448493"/>
          </a:xfrm>
          <a:prstGeom prst="rect">
            <a:avLst/>
          </a:prstGeom>
        </p:spPr>
      </p:pic>
      <p:sp>
        <p:nvSpPr>
          <p:cNvPr id="15" name="Title"/>
          <p:cNvSpPr>
            <a:spLocks noGrp="1"/>
          </p:cNvSpPr>
          <p:nvPr>
            <p:ph type="title" hasCustomPrompt="1"/>
          </p:nvPr>
        </p:nvSpPr>
        <p:spPr>
          <a:xfrm>
            <a:off x="-347869" y="201161"/>
            <a:ext cx="7832035" cy="697197"/>
          </a:xfrm>
          <a:solidFill>
            <a:schemeClr val="bg1">
              <a:alpha val="15000"/>
            </a:schemeClr>
          </a:solidFill>
        </p:spPr>
        <p:txBody>
          <a:bodyPr/>
          <a:lstStyle>
            <a:lvl1pPr algn="ctr">
              <a:defRPr sz="4000" b="0" i="0" baseline="0">
                <a:solidFill>
                  <a:srgbClr val="243746"/>
                </a:solidFill>
                <a:latin typeface="+mn-lt"/>
                <a:ea typeface="Boxed Book" panose="02000506040000020004" pitchFamily="2" charset="0"/>
                <a:cs typeface="Boxed Book" panose="02000506040000020004" pitchFamily="2"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8" name="Picture 7" descr="A group of people sitting around a table&#10;&#10;Description automatically generated">
            <a:extLst>
              <a:ext uri="{FF2B5EF4-FFF2-40B4-BE49-F238E27FC236}">
                <a16:creationId xmlns:a16="http://schemas.microsoft.com/office/drawing/2014/main" id="{F43307F2-81B7-447D-964C-6FE57ED2924F}"/>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0" y="1001474"/>
            <a:ext cx="12192000" cy="6741109"/>
          </a:xfrm>
          <a:prstGeom prst="rect">
            <a:avLst/>
          </a:prstGeom>
        </p:spPr>
      </p:pic>
    </p:spTree>
    <p:extLst>
      <p:ext uri="{BB962C8B-B14F-4D97-AF65-F5344CB8AC3E}">
        <p14:creationId xmlns:p14="http://schemas.microsoft.com/office/powerpoint/2010/main" val="4123612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8" name="Graphic 17">
            <a:extLst>
              <a:ext uri="{FF2B5EF4-FFF2-40B4-BE49-F238E27FC236}">
                <a16:creationId xmlns:a16="http://schemas.microsoft.com/office/drawing/2014/main" id="{6BEE0B61-23F9-45F0-9778-6A8C30C7C38D}"/>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3" y="261013"/>
            <a:ext cx="2520838" cy="448493"/>
          </a:xfrm>
          <a:prstGeom prst="rect">
            <a:avLst/>
          </a:prstGeom>
        </p:spPr>
      </p:pic>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t="-17866" r="4326" b="20759"/>
          <a:stretch/>
        </p:blipFill>
        <p:spPr>
          <a:xfrm>
            <a:off x="527381" y="-456050"/>
            <a:ext cx="11664619" cy="7314050"/>
          </a:xfrm>
          <a:prstGeom prst="rect">
            <a:avLst/>
          </a:prstGeom>
        </p:spPr>
      </p:pic>
    </p:spTree>
    <p:extLst>
      <p:ext uri="{BB962C8B-B14F-4D97-AF65-F5344CB8AC3E}">
        <p14:creationId xmlns:p14="http://schemas.microsoft.com/office/powerpoint/2010/main" val="65562320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7992598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3EE15933-7962-4E1A-901C-83B956D090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7866"/>
          <a:stretch/>
        </p:blipFill>
        <p:spPr>
          <a:xfrm>
            <a:off x="0" y="-577970"/>
            <a:ext cx="12192000" cy="8877626"/>
          </a:xfrm>
          <a:prstGeom prst="rect">
            <a:avLst/>
          </a:prstGeom>
        </p:spPr>
      </p:pic>
    </p:spTree>
    <p:extLst>
      <p:ext uri="{BB962C8B-B14F-4D97-AF65-F5344CB8AC3E}">
        <p14:creationId xmlns:p14="http://schemas.microsoft.com/office/powerpoint/2010/main" val="162608430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9" name="Graphic 18">
            <a:extLst>
              <a:ext uri="{FF2B5EF4-FFF2-40B4-BE49-F238E27FC236}">
                <a16:creationId xmlns:a16="http://schemas.microsoft.com/office/drawing/2014/main" id="{EF144E59-D6F5-4552-A4B9-4D74375FD9E0}"/>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80430" y="201161"/>
            <a:ext cx="2520838" cy="44849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526618" y="820666"/>
            <a:ext cx="5165951"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spTree>
    <p:extLst>
      <p:ext uri="{BB962C8B-B14F-4D97-AF65-F5344CB8AC3E}">
        <p14:creationId xmlns:p14="http://schemas.microsoft.com/office/powerpoint/2010/main" val="372776910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8" name="Graphic 7">
            <a:extLst>
              <a:ext uri="{FF2B5EF4-FFF2-40B4-BE49-F238E27FC236}">
                <a16:creationId xmlns:a16="http://schemas.microsoft.com/office/drawing/2014/main" id="{50ABFDFC-D42B-4607-A840-9CB07AEE2027}"/>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24131" y="201161"/>
            <a:ext cx="2520838" cy="448493"/>
          </a:xfrm>
          <a:prstGeom prst="rect">
            <a:avLst/>
          </a:prstGeom>
        </p:spPr>
      </p:pic>
    </p:spTree>
    <p:extLst>
      <p:ext uri="{BB962C8B-B14F-4D97-AF65-F5344CB8AC3E}">
        <p14:creationId xmlns:p14="http://schemas.microsoft.com/office/powerpoint/2010/main" val="363953684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0" y="2304288"/>
            <a:ext cx="12192000" cy="4553712"/>
            <a:chOff x="0" y="2304288"/>
            <a:chExt cx="12192000" cy="4553712"/>
          </a:xfrm>
        </p:grpSpPr>
        <p:pic>
          <p:nvPicPr>
            <p:cNvPr id="9" name="Bildobjekt 8"/>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3" name="Platshållare för bild 12"/>
          <p:cNvSpPr>
            <a:spLocks noGrp="1"/>
          </p:cNvSpPr>
          <p:nvPr>
            <p:ph type="pic" sz="quarter" idx="12" hasCustomPrompt="1"/>
          </p:nvPr>
        </p:nvSpPr>
        <p:spPr>
          <a:xfrm>
            <a:off x="2" y="2305051"/>
            <a:ext cx="8015817" cy="4552949"/>
          </a:xfrm>
        </p:spPr>
        <p:txBody>
          <a:bodyPr anchor="ctr"/>
          <a:lstStyle>
            <a:lvl1pPr algn="ctr">
              <a:defRPr/>
            </a:lvl1pPr>
          </a:lstStyle>
          <a:p>
            <a:r>
              <a:rPr lang="sv-SE" dirty="0" err="1"/>
              <a:t>Add</a:t>
            </a:r>
            <a:r>
              <a:rPr lang="sv-SE" dirty="0"/>
              <a:t> </a:t>
            </a:r>
            <a:r>
              <a:rPr lang="sv-SE" dirty="0" err="1"/>
              <a:t>isolated</a:t>
            </a:r>
            <a:r>
              <a:rPr lang="sv-SE" dirty="0"/>
              <a:t> image</a:t>
            </a:r>
          </a:p>
        </p:txBody>
      </p:sp>
      <p:pic>
        <p:nvPicPr>
          <p:cNvPr id="12" name="Graphic 11">
            <a:extLst>
              <a:ext uri="{FF2B5EF4-FFF2-40B4-BE49-F238E27FC236}">
                <a16:creationId xmlns:a16="http://schemas.microsoft.com/office/drawing/2014/main" id="{21923AA2-FBB5-4445-AA88-89AC9881E3F4}"/>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80430" y="201161"/>
            <a:ext cx="2520838" cy="448493"/>
          </a:xfrm>
          <a:prstGeom prst="rect">
            <a:avLst/>
          </a:prstGeom>
        </p:spPr>
      </p:pic>
    </p:spTree>
    <p:extLst>
      <p:ext uri="{BB962C8B-B14F-4D97-AF65-F5344CB8AC3E}">
        <p14:creationId xmlns:p14="http://schemas.microsoft.com/office/powerpoint/2010/main" val="267936702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 name="Bildobjekt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pic>
        <p:nvPicPr>
          <p:cNvPr id="12" name="Graphic 11">
            <a:extLst>
              <a:ext uri="{FF2B5EF4-FFF2-40B4-BE49-F238E27FC236}">
                <a16:creationId xmlns:a16="http://schemas.microsoft.com/office/drawing/2014/main" id="{B649DAB0-87D3-4FAD-B88B-8E0A0B3B5EE5}"/>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80430" y="201161"/>
            <a:ext cx="2520838" cy="448493"/>
          </a:xfrm>
          <a:prstGeom prst="rect">
            <a:avLst/>
          </a:prstGeom>
        </p:spPr>
      </p:pic>
    </p:spTree>
    <p:extLst>
      <p:ext uri="{BB962C8B-B14F-4D97-AF65-F5344CB8AC3E}">
        <p14:creationId xmlns:p14="http://schemas.microsoft.com/office/powerpoint/2010/main" val="377566831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l="-6091" t="-22818" r="-1555"/>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213618"/>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0" name="Graphic 9">
            <a:extLst>
              <a:ext uri="{FF2B5EF4-FFF2-40B4-BE49-F238E27FC236}">
                <a16:creationId xmlns:a16="http://schemas.microsoft.com/office/drawing/2014/main" id="{4E543C8B-32FD-49F6-9C69-949331DB12DA}"/>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626415" y="5926912"/>
            <a:ext cx="2520838" cy="448493"/>
          </a:xfrm>
          <a:prstGeom prst="rect">
            <a:avLst/>
          </a:prstGeom>
        </p:spPr>
      </p:pic>
    </p:spTree>
    <p:extLst>
      <p:ext uri="{BB962C8B-B14F-4D97-AF65-F5344CB8AC3E}">
        <p14:creationId xmlns:p14="http://schemas.microsoft.com/office/powerpoint/2010/main" val="1643148"/>
      </p:ext>
    </p:extLst>
  </p:cSld>
  <p:clrMapOvr>
    <a:masterClrMapping/>
  </p:clrMapOvr>
  <p:hf sldNum="0" hdr="0" ftr="0" dt="0"/>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22085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8" name="Graphic 7">
            <a:extLst>
              <a:ext uri="{FF2B5EF4-FFF2-40B4-BE49-F238E27FC236}">
                <a16:creationId xmlns:a16="http://schemas.microsoft.com/office/drawing/2014/main" id="{AB0B6034-C75F-4C6A-857C-FA8CB819C0C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19404" y="6379872"/>
            <a:ext cx="2520838" cy="448493"/>
          </a:xfrm>
          <a:prstGeom prst="rect">
            <a:avLst/>
          </a:prstGeom>
        </p:spPr>
      </p:pic>
    </p:spTree>
    <p:extLst>
      <p:ext uri="{BB962C8B-B14F-4D97-AF65-F5344CB8AC3E}">
        <p14:creationId xmlns:p14="http://schemas.microsoft.com/office/powerpoint/2010/main" val="2440325885"/>
      </p:ext>
    </p:extLst>
  </p:cSld>
  <p:clrMapOvr>
    <a:masterClrMapping/>
  </p:clrMapOvr>
  <p:hf sldNum="0" hdr="0" ftr="0" dt="0"/>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p:cNvPicPr>
            <a:picLocks noChangeAspect="1"/>
          </p:cNvPicPr>
          <p:nvPr userDrawn="1"/>
        </p:nvPicPr>
        <p:blipFill rotWithShape="1">
          <a:blip r:embed="rId4" cstate="email">
            <a:extLst>
              <a:ext uri="{28A0092B-C50C-407E-A947-70E740481C1C}">
                <a14:useLocalDpi xmlns:a14="http://schemas.microsoft.com/office/drawing/2010/main"/>
              </a:ext>
            </a:extLst>
          </a:blip>
          <a:srcRect l="-6091" t="-22818" r="-1555"/>
          <a:stretch/>
        </p:blipFill>
        <p:spPr>
          <a:xfrm>
            <a:off x="-261262" y="5512739"/>
            <a:ext cx="6023430" cy="1361348"/>
          </a:xfrm>
          <a:prstGeom prst="rect">
            <a:avLst/>
          </a:prstGeom>
        </p:spPr>
      </p:pic>
      <p:pic>
        <p:nvPicPr>
          <p:cNvPr id="11" name="Graphic 10">
            <a:extLst>
              <a:ext uri="{FF2B5EF4-FFF2-40B4-BE49-F238E27FC236}">
                <a16:creationId xmlns:a16="http://schemas.microsoft.com/office/drawing/2014/main" id="{3CEF735D-3781-4204-B6BA-E5CF88D7E8DC}"/>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596551" y="5926032"/>
            <a:ext cx="2520838" cy="448493"/>
          </a:xfrm>
          <a:prstGeom prst="rect">
            <a:avLst/>
          </a:prstGeom>
        </p:spPr>
      </p:pic>
    </p:spTree>
    <p:extLst>
      <p:ext uri="{BB962C8B-B14F-4D97-AF65-F5344CB8AC3E}">
        <p14:creationId xmlns:p14="http://schemas.microsoft.com/office/powerpoint/2010/main" val="752977873"/>
      </p:ext>
    </p:extLst>
  </p:cSld>
  <p:clrMapOvr>
    <a:masterClrMapping/>
  </p:clrMapOvr>
  <p:hf sldNum="0" hdr="0" ftr="0" dt="0"/>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2520" y="3897"/>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Graphic 8">
            <a:extLst>
              <a:ext uri="{FF2B5EF4-FFF2-40B4-BE49-F238E27FC236}">
                <a16:creationId xmlns:a16="http://schemas.microsoft.com/office/drawing/2014/main" id="{9A50DE14-18E7-433A-A99B-35278DC3BD12}"/>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385539" y="6321696"/>
            <a:ext cx="2520838" cy="448493"/>
          </a:xfrm>
          <a:prstGeom prst="rect">
            <a:avLst/>
          </a:prstGeom>
        </p:spPr>
      </p:pic>
    </p:spTree>
    <p:extLst>
      <p:ext uri="{BB962C8B-B14F-4D97-AF65-F5344CB8AC3E}">
        <p14:creationId xmlns:p14="http://schemas.microsoft.com/office/powerpoint/2010/main" val="629001401"/>
      </p:ext>
    </p:extLst>
  </p:cSld>
  <p:clrMapOvr>
    <a:masterClrMapping/>
  </p:clrMapOvr>
  <p:hf sldNum="0" hdr="0" ftr="0" dt="0"/>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8" name="Graphic 7">
            <a:extLst>
              <a:ext uri="{FF2B5EF4-FFF2-40B4-BE49-F238E27FC236}">
                <a16:creationId xmlns:a16="http://schemas.microsoft.com/office/drawing/2014/main" id="{A9DFB9E6-42EF-4923-8339-E66A2A9C83A8}"/>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5" y="236790"/>
            <a:ext cx="2520838" cy="448493"/>
          </a:xfrm>
          <a:prstGeom prst="rect">
            <a:avLst/>
          </a:prstGeom>
        </p:spPr>
      </p:pic>
    </p:spTree>
    <p:extLst>
      <p:ext uri="{BB962C8B-B14F-4D97-AF65-F5344CB8AC3E}">
        <p14:creationId xmlns:p14="http://schemas.microsoft.com/office/powerpoint/2010/main" val="362891232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70953123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pic>
        <p:nvPicPr>
          <p:cNvPr id="10" name="Graphic 9">
            <a:extLst>
              <a:ext uri="{FF2B5EF4-FFF2-40B4-BE49-F238E27FC236}">
                <a16:creationId xmlns:a16="http://schemas.microsoft.com/office/drawing/2014/main" id="{49D283EB-2F45-41EB-87A5-C98118102B8E}"/>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385540" y="227040"/>
            <a:ext cx="2520838" cy="448493"/>
          </a:xfrm>
          <a:prstGeom prst="rect">
            <a:avLst/>
          </a:prstGeom>
        </p:spPr>
      </p:pic>
    </p:spTree>
    <p:extLst>
      <p:ext uri="{BB962C8B-B14F-4D97-AF65-F5344CB8AC3E}">
        <p14:creationId xmlns:p14="http://schemas.microsoft.com/office/powerpoint/2010/main" val="275402072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2" name="Graphic 11">
            <a:extLst>
              <a:ext uri="{FF2B5EF4-FFF2-40B4-BE49-F238E27FC236}">
                <a16:creationId xmlns:a16="http://schemas.microsoft.com/office/drawing/2014/main" id="{D2CDEE6E-D07E-459D-9765-CA4FECA53B8F}"/>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359661" y="203821"/>
            <a:ext cx="2520838" cy="448493"/>
          </a:xfrm>
          <a:prstGeom prst="rect">
            <a:avLst/>
          </a:prstGeom>
        </p:spPr>
      </p:pic>
    </p:spTree>
    <p:extLst>
      <p:ext uri="{BB962C8B-B14F-4D97-AF65-F5344CB8AC3E}">
        <p14:creationId xmlns:p14="http://schemas.microsoft.com/office/powerpoint/2010/main" val="388154242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Header + Text box white">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1" name="Bildobjekt 15"/>
          <p:cNvPicPr>
            <a:picLocks noChangeAspect="1"/>
          </p:cNvPicPr>
          <p:nvPr userDrawn="1"/>
        </p:nvPicPr>
        <p:blipFill rotWithShape="1">
          <a:blip r:embed="rId3"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Graphic 12">
            <a:extLst>
              <a:ext uri="{FF2B5EF4-FFF2-40B4-BE49-F238E27FC236}">
                <a16:creationId xmlns:a16="http://schemas.microsoft.com/office/drawing/2014/main" id="{9319B31C-686B-4ACD-9152-E3C7E5DA4FA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296866" y="194196"/>
            <a:ext cx="2520838" cy="448493"/>
          </a:xfrm>
          <a:prstGeom prst="rect">
            <a:avLst/>
          </a:prstGeom>
        </p:spPr>
      </p:pic>
      <p:pic>
        <p:nvPicPr>
          <p:cNvPr id="4" name="Picture 3" descr="Background pattern&#10;&#10;Description automatically generated">
            <a:extLst>
              <a:ext uri="{FF2B5EF4-FFF2-40B4-BE49-F238E27FC236}">
                <a16:creationId xmlns:a16="http://schemas.microsoft.com/office/drawing/2014/main" id="{03C36FD6-92D9-4DF9-A750-1BA3DE6DF4E1}"/>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527380" y="827632"/>
            <a:ext cx="11664620" cy="5443408"/>
          </a:xfrm>
          <a:prstGeom prst="rect">
            <a:avLst/>
          </a:prstGeom>
        </p:spPr>
      </p:pic>
    </p:spTree>
    <p:extLst>
      <p:ext uri="{BB962C8B-B14F-4D97-AF65-F5344CB8AC3E}">
        <p14:creationId xmlns:p14="http://schemas.microsoft.com/office/powerpoint/2010/main" val="410767519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Header + Text box cloud grey">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1"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5"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Graphic 12">
            <a:extLst>
              <a:ext uri="{FF2B5EF4-FFF2-40B4-BE49-F238E27FC236}">
                <a16:creationId xmlns:a16="http://schemas.microsoft.com/office/drawing/2014/main" id="{B6CC06ED-618C-475E-B038-10BB7DD68D70}"/>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5" y="194196"/>
            <a:ext cx="2520838" cy="448493"/>
          </a:xfrm>
          <a:prstGeom prst="rect">
            <a:avLst/>
          </a:prstGeom>
        </p:spPr>
      </p:pic>
    </p:spTree>
    <p:extLst>
      <p:ext uri="{BB962C8B-B14F-4D97-AF65-F5344CB8AC3E}">
        <p14:creationId xmlns:p14="http://schemas.microsoft.com/office/powerpoint/2010/main" val="104504529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Header + Text box graphite blue">
    <p:spTree>
      <p:nvGrpSpPr>
        <p:cNvPr id="1" name=""/>
        <p:cNvGrpSpPr/>
        <p:nvPr/>
      </p:nvGrpSpPr>
      <p:grpSpPr>
        <a:xfrm>
          <a:off x="0" y="0"/>
          <a:ext cx="0" cy="0"/>
          <a:chOff x="0" y="0"/>
          <a:chExt cx="0" cy="0"/>
        </a:xfrm>
      </p:grpSpPr>
      <p:pic>
        <p:nvPicPr>
          <p:cNvPr id="12" name="Bildobjekt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solidFill>
                  <a:schemeClr val="bg1"/>
                </a:solidFill>
              </a:defRPr>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3" name="Rubrik 2"/>
          <p:cNvSpPr>
            <a:spLocks noGrp="1"/>
          </p:cNvSpPr>
          <p:nvPr>
            <p:ph type="title"/>
          </p:nvPr>
        </p:nvSpPr>
        <p:spPr/>
        <p:txBody>
          <a:bodyPr/>
          <a:lstStyle/>
          <a:p>
            <a:r>
              <a:rPr lang="de-DE"/>
              <a:t>Titelmasterformat durch Klicken bearbeiten</a:t>
            </a:r>
            <a:endParaRPr lang="de-DE" dirty="0"/>
          </a:p>
        </p:txBody>
      </p:sp>
      <p:pic>
        <p:nvPicPr>
          <p:cNvPr id="14"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Graphic 15">
            <a:extLst>
              <a:ext uri="{FF2B5EF4-FFF2-40B4-BE49-F238E27FC236}">
                <a16:creationId xmlns:a16="http://schemas.microsoft.com/office/drawing/2014/main" id="{A2C0FFDA-337B-4551-B76E-D2D7DA598C42}"/>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5" y="183473"/>
            <a:ext cx="2520838" cy="448493"/>
          </a:xfrm>
          <a:prstGeom prst="rect">
            <a:avLst/>
          </a:prstGeom>
        </p:spPr>
      </p:pic>
    </p:spTree>
    <p:extLst>
      <p:ext uri="{BB962C8B-B14F-4D97-AF65-F5344CB8AC3E}">
        <p14:creationId xmlns:p14="http://schemas.microsoft.com/office/powerpoint/2010/main" val="6714580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1_Header + Text box brass">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7381" y="796279"/>
            <a:ext cx="11664619" cy="5546292"/>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2"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Graphic 15">
            <a:extLst>
              <a:ext uri="{FF2B5EF4-FFF2-40B4-BE49-F238E27FC236}">
                <a16:creationId xmlns:a16="http://schemas.microsoft.com/office/drawing/2014/main" id="{7D105256-0A49-43F1-A870-06C64CF831FF}"/>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5" y="210291"/>
            <a:ext cx="2520838" cy="448493"/>
          </a:xfrm>
          <a:prstGeom prst="rect">
            <a:avLst/>
          </a:prstGeom>
        </p:spPr>
      </p:pic>
    </p:spTree>
    <p:extLst>
      <p:ext uri="{BB962C8B-B14F-4D97-AF65-F5344CB8AC3E}">
        <p14:creationId xmlns:p14="http://schemas.microsoft.com/office/powerpoint/2010/main" val="2946048232"/>
      </p:ext>
    </p:extLst>
  </p:cSld>
  <p:clrMapOvr>
    <a:masterClrMapping/>
  </p:clrMapOvr>
  <p:hf sldNum="0" hdr="0" ftr="0" dt="0"/>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sp>
        <p:nvSpPr>
          <p:cNvPr id="4"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3" name="Rak 22"/>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2" name="Graphic 11">
            <a:extLst>
              <a:ext uri="{FF2B5EF4-FFF2-40B4-BE49-F238E27FC236}">
                <a16:creationId xmlns:a16="http://schemas.microsoft.com/office/drawing/2014/main" id="{32C6DDAD-2570-4C9E-B5DD-70B68ED1C80C}"/>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5" y="216519"/>
            <a:ext cx="2520838" cy="448493"/>
          </a:xfrm>
          <a:prstGeom prst="rect">
            <a:avLst/>
          </a:prstGeom>
        </p:spPr>
      </p:pic>
    </p:spTree>
    <p:extLst>
      <p:ext uri="{BB962C8B-B14F-4D97-AF65-F5344CB8AC3E}">
        <p14:creationId xmlns:p14="http://schemas.microsoft.com/office/powerpoint/2010/main" val="2807959126"/>
      </p:ext>
    </p:extLst>
  </p:cSld>
  <p:clrMapOvr>
    <a:masterClrMapping/>
  </p:clrMapOvr>
  <p:hf sldNum="0" hdr="0" ftr="0" dt="0"/>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Header + Bullets cloud grey">
    <p:spTree>
      <p:nvGrpSpPr>
        <p:cNvPr id="1" name=""/>
        <p:cNvGrpSpPr/>
        <p:nvPr/>
      </p:nvGrpSpPr>
      <p:grpSpPr>
        <a:xfrm>
          <a:off x="0" y="0"/>
          <a:ext cx="0" cy="0"/>
          <a:chOff x="0" y="0"/>
          <a:chExt cx="0" cy="0"/>
        </a:xfrm>
      </p:grpSpPr>
      <p:pic>
        <p:nvPicPr>
          <p:cNvPr id="18" name="Bildobjekt 17"/>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Graphic 12">
            <a:extLst>
              <a:ext uri="{FF2B5EF4-FFF2-40B4-BE49-F238E27FC236}">
                <a16:creationId xmlns:a16="http://schemas.microsoft.com/office/drawing/2014/main" id="{AEF75E2C-C4AE-4489-9E95-D950AC12ACB4}"/>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5" y="197664"/>
            <a:ext cx="2520838" cy="448493"/>
          </a:xfrm>
          <a:prstGeom prst="rect">
            <a:avLst/>
          </a:prstGeom>
        </p:spPr>
      </p:pic>
    </p:spTree>
    <p:extLst>
      <p:ext uri="{BB962C8B-B14F-4D97-AF65-F5344CB8AC3E}">
        <p14:creationId xmlns:p14="http://schemas.microsoft.com/office/powerpoint/2010/main" val="359561583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Header + Bullets graphite blue">
    <p:spTree>
      <p:nvGrpSpPr>
        <p:cNvPr id="1" name=""/>
        <p:cNvGrpSpPr/>
        <p:nvPr/>
      </p:nvGrpSpPr>
      <p:grpSpPr>
        <a:xfrm>
          <a:off x="0" y="0"/>
          <a:ext cx="0" cy="0"/>
          <a:chOff x="0" y="0"/>
          <a:chExt cx="0" cy="0"/>
        </a:xfrm>
      </p:grpSpPr>
      <p:pic>
        <p:nvPicPr>
          <p:cNvPr id="13" name="Bildobjekt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5" name="Graphic 14">
            <a:extLst>
              <a:ext uri="{FF2B5EF4-FFF2-40B4-BE49-F238E27FC236}">
                <a16:creationId xmlns:a16="http://schemas.microsoft.com/office/drawing/2014/main" id="{3854619F-2648-46B1-976D-C6A5C940C178}"/>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5" y="186960"/>
            <a:ext cx="2520838" cy="448493"/>
          </a:xfrm>
          <a:prstGeom prst="rect">
            <a:avLst/>
          </a:prstGeom>
        </p:spPr>
      </p:pic>
    </p:spTree>
    <p:extLst>
      <p:ext uri="{BB962C8B-B14F-4D97-AF65-F5344CB8AC3E}">
        <p14:creationId xmlns:p14="http://schemas.microsoft.com/office/powerpoint/2010/main" val="252370697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874862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06623853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9" name="Graphic 18">
            <a:extLst>
              <a:ext uri="{FF2B5EF4-FFF2-40B4-BE49-F238E27FC236}">
                <a16:creationId xmlns:a16="http://schemas.microsoft.com/office/drawing/2014/main" id="{2DD79071-4E63-4FC8-A4E6-7BA8C36E5B1F}"/>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5" y="195058"/>
            <a:ext cx="2520838" cy="448493"/>
          </a:xfrm>
          <a:prstGeom prst="rect">
            <a:avLst/>
          </a:prstGeom>
        </p:spPr>
      </p:pic>
    </p:spTree>
    <p:extLst>
      <p:ext uri="{BB962C8B-B14F-4D97-AF65-F5344CB8AC3E}">
        <p14:creationId xmlns:p14="http://schemas.microsoft.com/office/powerpoint/2010/main" val="347595353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Header + 2 text boxe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4"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2" name="Graphic 1">
            <a:extLst>
              <a:ext uri="{FF2B5EF4-FFF2-40B4-BE49-F238E27FC236}">
                <a16:creationId xmlns:a16="http://schemas.microsoft.com/office/drawing/2014/main" id="{46A59108-A128-4FAB-B791-8CE9EC4CD326}"/>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80430" y="201161"/>
            <a:ext cx="2520838" cy="448493"/>
          </a:xfrm>
          <a:prstGeom prst="rect">
            <a:avLst/>
          </a:prstGeom>
        </p:spPr>
      </p:pic>
    </p:spTree>
    <p:extLst>
      <p:ext uri="{BB962C8B-B14F-4D97-AF65-F5344CB8AC3E}">
        <p14:creationId xmlns:p14="http://schemas.microsoft.com/office/powerpoint/2010/main" val="289325174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Header + 2 text boxe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9" name="Graphic 18">
            <a:extLst>
              <a:ext uri="{FF2B5EF4-FFF2-40B4-BE49-F238E27FC236}">
                <a16:creationId xmlns:a16="http://schemas.microsoft.com/office/drawing/2014/main" id="{7A587BF1-9141-4E82-B04D-4D411A2B6861}"/>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80430" y="201161"/>
            <a:ext cx="2520838" cy="448493"/>
          </a:xfrm>
          <a:prstGeom prst="rect">
            <a:avLst/>
          </a:prstGeom>
        </p:spPr>
      </p:pic>
    </p:spTree>
    <p:extLst>
      <p:ext uri="{BB962C8B-B14F-4D97-AF65-F5344CB8AC3E}">
        <p14:creationId xmlns:p14="http://schemas.microsoft.com/office/powerpoint/2010/main" val="360587114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2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8" name="Graphic 17">
            <a:extLst>
              <a:ext uri="{FF2B5EF4-FFF2-40B4-BE49-F238E27FC236}">
                <a16:creationId xmlns:a16="http://schemas.microsoft.com/office/drawing/2014/main" id="{6BEE0B61-23F9-45F0-9778-6A8C30C7C38D}"/>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3" y="261013"/>
            <a:ext cx="2520838" cy="448493"/>
          </a:xfrm>
          <a:prstGeom prst="rect">
            <a:avLst/>
          </a:prstGeom>
        </p:spPr>
      </p:pic>
    </p:spTree>
    <p:extLst>
      <p:ext uri="{BB962C8B-B14F-4D97-AF65-F5344CB8AC3E}">
        <p14:creationId xmlns:p14="http://schemas.microsoft.com/office/powerpoint/2010/main" val="58471212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Graphic 20">
            <a:extLst>
              <a:ext uri="{FF2B5EF4-FFF2-40B4-BE49-F238E27FC236}">
                <a16:creationId xmlns:a16="http://schemas.microsoft.com/office/drawing/2014/main" id="{91B8CC76-EF6D-4502-8A57-A5A694B12126}"/>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1457"/>
            <a:ext cx="2520838" cy="448493"/>
          </a:xfrm>
          <a:prstGeom prst="rect">
            <a:avLst/>
          </a:prstGeom>
        </p:spPr>
      </p:pic>
    </p:spTree>
    <p:extLst>
      <p:ext uri="{BB962C8B-B14F-4D97-AF65-F5344CB8AC3E}">
        <p14:creationId xmlns:p14="http://schemas.microsoft.com/office/powerpoint/2010/main" val="120888597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5"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21" name="Graphic 20">
            <a:extLst>
              <a:ext uri="{FF2B5EF4-FFF2-40B4-BE49-F238E27FC236}">
                <a16:creationId xmlns:a16="http://schemas.microsoft.com/office/drawing/2014/main" id="{88A12702-8208-4F10-AB96-26833BE3910F}"/>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3" y="235961"/>
            <a:ext cx="2520838" cy="448493"/>
          </a:xfrm>
          <a:prstGeom prst="rect">
            <a:avLst/>
          </a:prstGeom>
        </p:spPr>
      </p:pic>
    </p:spTree>
    <p:extLst>
      <p:ext uri="{BB962C8B-B14F-4D97-AF65-F5344CB8AC3E}">
        <p14:creationId xmlns:p14="http://schemas.microsoft.com/office/powerpoint/2010/main" val="76662805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A3E8D05A-0018-4F82-93B5-23ACFC982DF5}"/>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3" y="194959"/>
            <a:ext cx="2520838" cy="448493"/>
          </a:xfrm>
          <a:prstGeom prst="rect">
            <a:avLst/>
          </a:prstGeom>
        </p:spPr>
      </p:pic>
    </p:spTree>
    <p:extLst>
      <p:ext uri="{BB962C8B-B14F-4D97-AF65-F5344CB8AC3E}">
        <p14:creationId xmlns:p14="http://schemas.microsoft.com/office/powerpoint/2010/main" val="340170153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46F16FB0-C6AD-48CC-80FF-D96068E062B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8908"/>
            <a:ext cx="2520838" cy="448493"/>
          </a:xfrm>
          <a:prstGeom prst="rect">
            <a:avLst/>
          </a:prstGeom>
        </p:spPr>
      </p:pic>
    </p:spTree>
    <p:extLst>
      <p:ext uri="{BB962C8B-B14F-4D97-AF65-F5344CB8AC3E}">
        <p14:creationId xmlns:p14="http://schemas.microsoft.com/office/powerpoint/2010/main" val="72302250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Header + 2 bullet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9" name="Graphic 18">
            <a:extLst>
              <a:ext uri="{FF2B5EF4-FFF2-40B4-BE49-F238E27FC236}">
                <a16:creationId xmlns:a16="http://schemas.microsoft.com/office/drawing/2014/main" id="{6F010333-E316-45C6-A582-DCE273DB96DD}"/>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3" y="218019"/>
            <a:ext cx="2520838" cy="448493"/>
          </a:xfrm>
          <a:prstGeom prst="rect">
            <a:avLst/>
          </a:prstGeom>
        </p:spPr>
      </p:pic>
    </p:spTree>
    <p:extLst>
      <p:ext uri="{BB962C8B-B14F-4D97-AF65-F5344CB8AC3E}">
        <p14:creationId xmlns:p14="http://schemas.microsoft.com/office/powerpoint/2010/main" val="251178658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8" name="Graphic 17">
            <a:extLst>
              <a:ext uri="{FF2B5EF4-FFF2-40B4-BE49-F238E27FC236}">
                <a16:creationId xmlns:a16="http://schemas.microsoft.com/office/drawing/2014/main" id="{84CFCB26-F883-406D-9103-4EC895711A97}"/>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12021" y="223908"/>
            <a:ext cx="2520838" cy="448493"/>
          </a:xfrm>
          <a:prstGeom prst="rect">
            <a:avLst/>
          </a:prstGeom>
        </p:spPr>
      </p:pic>
    </p:spTree>
    <p:extLst>
      <p:ext uri="{BB962C8B-B14F-4D97-AF65-F5344CB8AC3E}">
        <p14:creationId xmlns:p14="http://schemas.microsoft.com/office/powerpoint/2010/main" val="242475612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a:solidFill>
            <a:srgbClr val="D6DBDE"/>
          </a:solidFill>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21" name="Graphic 20">
            <a:extLst>
              <a:ext uri="{FF2B5EF4-FFF2-40B4-BE49-F238E27FC236}">
                <a16:creationId xmlns:a16="http://schemas.microsoft.com/office/drawing/2014/main" id="{3BA6BB36-ABAD-4A03-A414-DD28B8704D20}"/>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06063" y="206910"/>
            <a:ext cx="2520838" cy="448493"/>
          </a:xfrm>
          <a:prstGeom prst="rect">
            <a:avLst/>
          </a:prstGeom>
        </p:spPr>
      </p:pic>
    </p:spTree>
    <p:extLst>
      <p:ext uri="{BB962C8B-B14F-4D97-AF65-F5344CB8AC3E}">
        <p14:creationId xmlns:p14="http://schemas.microsoft.com/office/powerpoint/2010/main" val="95527610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Header + Bullets left + Picture right graphite blu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pic>
        <p:nvPicPr>
          <p:cNvPr id="23" name="Bildobjekt 15"/>
          <p:cNvPicPr>
            <a:picLocks noChangeAspect="1"/>
          </p:cNvPicPr>
          <p:nvPr userDrawn="1"/>
        </p:nvPicPr>
        <p:blipFill rotWithShape="1">
          <a:blip r:embed="rId3"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21" name="Graphic 20">
            <a:extLst>
              <a:ext uri="{FF2B5EF4-FFF2-40B4-BE49-F238E27FC236}">
                <a16:creationId xmlns:a16="http://schemas.microsoft.com/office/drawing/2014/main" id="{C7578424-11E6-46AA-9678-DBB5E5E01A22}"/>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6910"/>
            <a:ext cx="2520838" cy="448493"/>
          </a:xfrm>
          <a:prstGeom prst="rect">
            <a:avLst/>
          </a:prstGeom>
        </p:spPr>
      </p:pic>
      <p:sp>
        <p:nvSpPr>
          <p:cNvPr id="2" name="Rectangle 1">
            <a:extLst>
              <a:ext uri="{FF2B5EF4-FFF2-40B4-BE49-F238E27FC236}">
                <a16:creationId xmlns:a16="http://schemas.microsoft.com/office/drawing/2014/main" id="{9E6B43C2-E340-46A2-8132-CE6EC74F9D51}"/>
              </a:ext>
            </a:extLst>
          </p:cNvPr>
          <p:cNvSpPr/>
          <p:nvPr userDrawn="1"/>
        </p:nvSpPr>
        <p:spPr>
          <a:xfrm>
            <a:off x="401053" y="785037"/>
            <a:ext cx="11790947" cy="5557533"/>
          </a:xfrm>
          <a:prstGeom prst="rect">
            <a:avLst/>
          </a:prstGeom>
          <a:solidFill>
            <a:srgbClr val="2437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313533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9" name="Graphic 18">
            <a:extLst>
              <a:ext uri="{FF2B5EF4-FFF2-40B4-BE49-F238E27FC236}">
                <a16:creationId xmlns:a16="http://schemas.microsoft.com/office/drawing/2014/main" id="{EF144E59-D6F5-4552-A4B9-4D74375FD9E0}"/>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80430" y="201161"/>
            <a:ext cx="2520838" cy="44849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1031410" y="820666"/>
            <a:ext cx="4661159"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spTree>
    <p:extLst>
      <p:ext uri="{BB962C8B-B14F-4D97-AF65-F5344CB8AC3E}">
        <p14:creationId xmlns:p14="http://schemas.microsoft.com/office/powerpoint/2010/main" val="6824610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4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r="-1"/>
          <a:stretch/>
        </p:blipFill>
        <p:spPr>
          <a:xfrm>
            <a:off x="527381" y="899076"/>
            <a:ext cx="11664619" cy="5452941"/>
          </a:xfrm>
          <a:prstGeom prst="rect">
            <a:avLst/>
          </a:prstGeom>
        </p:spPr>
      </p:pic>
      <p:pic>
        <p:nvPicPr>
          <p:cNvPr id="12" name="Bildobjekt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9" name="Graphic 18">
            <a:extLst>
              <a:ext uri="{FF2B5EF4-FFF2-40B4-BE49-F238E27FC236}">
                <a16:creationId xmlns:a16="http://schemas.microsoft.com/office/drawing/2014/main" id="{9074C8F6-8EBD-497C-8B4F-3E7C7627F38A}"/>
              </a:ext>
            </a:extLst>
          </p:cNvPr>
          <p:cNvPicPr>
            <a:picLocks noChangeAspect="1"/>
          </p:cNvPicPr>
          <p:nvPr userDrawn="1"/>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480430" y="201161"/>
            <a:ext cx="2520838" cy="448493"/>
          </a:xfrm>
          <a:prstGeom prst="rect">
            <a:avLst/>
          </a:prstGeom>
        </p:spPr>
      </p:pic>
    </p:spTree>
    <p:extLst>
      <p:ext uri="{BB962C8B-B14F-4D97-AF65-F5344CB8AC3E}">
        <p14:creationId xmlns:p14="http://schemas.microsoft.com/office/powerpoint/2010/main" val="100592633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4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344924" y="785037"/>
            <a:ext cx="11649011"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5" y="884791"/>
            <a:ext cx="5588000" cy="5989295"/>
          </a:xfrm>
          <a:prstGeom prst="rect">
            <a:avLst/>
          </a:prstGeom>
        </p:spPr>
      </p:pic>
      <p:sp>
        <p:nvSpPr>
          <p:cNvPr id="4" name="Text Placeholder"/>
          <p:cNvSpPr>
            <a:spLocks noGrp="1"/>
          </p:cNvSpPr>
          <p:nvPr>
            <p:ph type="body" sz="quarter" idx="11" hasCustomPrompt="1"/>
          </p:nvPr>
        </p:nvSpPr>
        <p:spPr>
          <a:xfrm>
            <a:off x="6457682" y="114854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73" y="-1"/>
            <a:ext cx="497397" cy="6874083"/>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735934090"/>
      </p:ext>
    </p:extLst>
  </p:cSld>
  <p:clrMapOvr>
    <a:masterClrMapping/>
  </p:clrMapOvr>
  <p:hf sldNum="0" hdr="0" ftr="0" dt="0"/>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6B7E48B4-629C-4EF8-92DA-A528A7E15BF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480430" y="201161"/>
            <a:ext cx="2520838" cy="448493"/>
          </a:xfrm>
          <a:prstGeom prst="rect">
            <a:avLst/>
          </a:prstGeom>
        </p:spPr>
      </p:pic>
      <p:sp>
        <p:nvSpPr>
          <p:cNvPr id="15" name="Title"/>
          <p:cNvSpPr>
            <a:spLocks noGrp="1"/>
          </p:cNvSpPr>
          <p:nvPr>
            <p:ph type="title" hasCustomPrompt="1"/>
          </p:nvPr>
        </p:nvSpPr>
        <p:spPr>
          <a:xfrm>
            <a:off x="-347869" y="201161"/>
            <a:ext cx="7832035" cy="697197"/>
          </a:xfrm>
          <a:solidFill>
            <a:schemeClr val="bg1">
              <a:alpha val="15000"/>
            </a:schemeClr>
          </a:solidFill>
        </p:spPr>
        <p:txBody>
          <a:bodyPr/>
          <a:lstStyle>
            <a:lvl1pPr algn="ctr">
              <a:defRPr sz="4000" b="0" i="0" baseline="0">
                <a:solidFill>
                  <a:srgbClr val="243746"/>
                </a:solidFill>
                <a:latin typeface="+mn-lt"/>
                <a:ea typeface="Boxed Book" panose="02000506040000020004" pitchFamily="2" charset="0"/>
                <a:cs typeface="Boxed Book" panose="02000506040000020004" pitchFamily="2"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8" name="Picture 7" descr="A group of people sitting around a table&#10;&#10;Description automatically generated">
            <a:extLst>
              <a:ext uri="{FF2B5EF4-FFF2-40B4-BE49-F238E27FC236}">
                <a16:creationId xmlns:a16="http://schemas.microsoft.com/office/drawing/2014/main" id="{F43307F2-81B7-447D-964C-6FE57ED2924F}"/>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0" y="1001474"/>
            <a:ext cx="12192000" cy="6741109"/>
          </a:xfrm>
          <a:prstGeom prst="rect">
            <a:avLst/>
          </a:prstGeom>
        </p:spPr>
      </p:pic>
    </p:spTree>
    <p:extLst>
      <p:ext uri="{BB962C8B-B14F-4D97-AF65-F5344CB8AC3E}">
        <p14:creationId xmlns:p14="http://schemas.microsoft.com/office/powerpoint/2010/main" val="215825837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15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02557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9" Type="http://schemas.openxmlformats.org/officeDocument/2006/relationships/slideLayout" Target="../slideLayouts/slideLayout85.xml"/><Relationship Id="rId21" Type="http://schemas.openxmlformats.org/officeDocument/2006/relationships/slideLayout" Target="../slideLayouts/slideLayout67.xml"/><Relationship Id="rId34" Type="http://schemas.openxmlformats.org/officeDocument/2006/relationships/slideLayout" Target="../slideLayouts/slideLayout80.xml"/><Relationship Id="rId42" Type="http://schemas.openxmlformats.org/officeDocument/2006/relationships/slideLayout" Target="../slideLayouts/slideLayout88.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9" Type="http://schemas.openxmlformats.org/officeDocument/2006/relationships/slideLayout" Target="../slideLayouts/slideLayout75.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32" Type="http://schemas.openxmlformats.org/officeDocument/2006/relationships/slideLayout" Target="../slideLayouts/slideLayout78.xml"/><Relationship Id="rId37" Type="http://schemas.openxmlformats.org/officeDocument/2006/relationships/slideLayout" Target="../slideLayouts/slideLayout83.xml"/><Relationship Id="rId40" Type="http://schemas.openxmlformats.org/officeDocument/2006/relationships/slideLayout" Target="../slideLayouts/slideLayout86.xml"/><Relationship Id="rId45" Type="http://schemas.openxmlformats.org/officeDocument/2006/relationships/slideLayout" Target="../slideLayouts/slideLayout91.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36" Type="http://schemas.openxmlformats.org/officeDocument/2006/relationships/slideLayout" Target="../slideLayouts/slideLayout82.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31" Type="http://schemas.openxmlformats.org/officeDocument/2006/relationships/slideLayout" Target="../slideLayouts/slideLayout77.xml"/><Relationship Id="rId44" Type="http://schemas.openxmlformats.org/officeDocument/2006/relationships/slideLayout" Target="../slideLayouts/slideLayout90.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slideLayout" Target="../slideLayouts/slideLayout76.xml"/><Relationship Id="rId35" Type="http://schemas.openxmlformats.org/officeDocument/2006/relationships/slideLayout" Target="../slideLayouts/slideLayout81.xml"/><Relationship Id="rId43" Type="http://schemas.openxmlformats.org/officeDocument/2006/relationships/slideLayout" Target="../slideLayouts/slideLayout89.xml"/><Relationship Id="rId8" Type="http://schemas.openxmlformats.org/officeDocument/2006/relationships/slideLayout" Target="../slideLayouts/slideLayout54.xml"/><Relationship Id="rId3" Type="http://schemas.openxmlformats.org/officeDocument/2006/relationships/slideLayout" Target="../slideLayouts/slideLayout49.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33" Type="http://schemas.openxmlformats.org/officeDocument/2006/relationships/slideLayout" Target="../slideLayouts/slideLayout79.xml"/><Relationship Id="rId38" Type="http://schemas.openxmlformats.org/officeDocument/2006/relationships/slideLayout" Target="../slideLayouts/slideLayout84.xml"/><Relationship Id="rId46" Type="http://schemas.openxmlformats.org/officeDocument/2006/relationships/theme" Target="../theme/theme3.xml"/><Relationship Id="rId20" Type="http://schemas.openxmlformats.org/officeDocument/2006/relationships/slideLayout" Target="../slideLayouts/slideLayout66.xml"/><Relationship Id="rId41" Type="http://schemas.openxmlformats.org/officeDocument/2006/relationships/slideLayout" Target="../slideLayouts/slideLayout87.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04.xml"/><Relationship Id="rId18" Type="http://schemas.openxmlformats.org/officeDocument/2006/relationships/slideLayout" Target="../slideLayouts/slideLayout109.xml"/><Relationship Id="rId26" Type="http://schemas.openxmlformats.org/officeDocument/2006/relationships/slideLayout" Target="../slideLayouts/slideLayout117.xml"/><Relationship Id="rId39" Type="http://schemas.openxmlformats.org/officeDocument/2006/relationships/slideLayout" Target="../slideLayouts/slideLayout130.xml"/><Relationship Id="rId21" Type="http://schemas.openxmlformats.org/officeDocument/2006/relationships/slideLayout" Target="../slideLayouts/slideLayout112.xml"/><Relationship Id="rId34" Type="http://schemas.openxmlformats.org/officeDocument/2006/relationships/slideLayout" Target="../slideLayouts/slideLayout125.xml"/><Relationship Id="rId7" Type="http://schemas.openxmlformats.org/officeDocument/2006/relationships/slideLayout" Target="../slideLayouts/slideLayout98.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20" Type="http://schemas.openxmlformats.org/officeDocument/2006/relationships/slideLayout" Target="../slideLayouts/slideLayout111.xml"/><Relationship Id="rId29" Type="http://schemas.openxmlformats.org/officeDocument/2006/relationships/slideLayout" Target="../slideLayouts/slideLayout120.xml"/><Relationship Id="rId41" Type="http://schemas.openxmlformats.org/officeDocument/2006/relationships/theme" Target="../theme/theme4.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24" Type="http://schemas.openxmlformats.org/officeDocument/2006/relationships/slideLayout" Target="../slideLayouts/slideLayout115.xml"/><Relationship Id="rId32" Type="http://schemas.openxmlformats.org/officeDocument/2006/relationships/slideLayout" Target="../slideLayouts/slideLayout123.xml"/><Relationship Id="rId37" Type="http://schemas.openxmlformats.org/officeDocument/2006/relationships/slideLayout" Target="../slideLayouts/slideLayout128.xml"/><Relationship Id="rId40" Type="http://schemas.openxmlformats.org/officeDocument/2006/relationships/slideLayout" Target="../slideLayouts/slideLayout131.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23" Type="http://schemas.openxmlformats.org/officeDocument/2006/relationships/slideLayout" Target="../slideLayouts/slideLayout114.xml"/><Relationship Id="rId28" Type="http://schemas.openxmlformats.org/officeDocument/2006/relationships/slideLayout" Target="../slideLayouts/slideLayout119.xml"/><Relationship Id="rId36" Type="http://schemas.openxmlformats.org/officeDocument/2006/relationships/slideLayout" Target="../slideLayouts/slideLayout127.xml"/><Relationship Id="rId10" Type="http://schemas.openxmlformats.org/officeDocument/2006/relationships/slideLayout" Target="../slideLayouts/slideLayout101.xml"/><Relationship Id="rId19" Type="http://schemas.openxmlformats.org/officeDocument/2006/relationships/slideLayout" Target="../slideLayouts/slideLayout110.xml"/><Relationship Id="rId31" Type="http://schemas.openxmlformats.org/officeDocument/2006/relationships/slideLayout" Target="../slideLayouts/slideLayout122.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 Id="rId22" Type="http://schemas.openxmlformats.org/officeDocument/2006/relationships/slideLayout" Target="../slideLayouts/slideLayout113.xml"/><Relationship Id="rId27" Type="http://schemas.openxmlformats.org/officeDocument/2006/relationships/slideLayout" Target="../slideLayouts/slideLayout118.xml"/><Relationship Id="rId30" Type="http://schemas.openxmlformats.org/officeDocument/2006/relationships/slideLayout" Target="../slideLayouts/slideLayout121.xml"/><Relationship Id="rId35" Type="http://schemas.openxmlformats.org/officeDocument/2006/relationships/slideLayout" Target="../slideLayouts/slideLayout126.xml"/><Relationship Id="rId8" Type="http://schemas.openxmlformats.org/officeDocument/2006/relationships/slideLayout" Target="../slideLayouts/slideLayout99.xml"/><Relationship Id="rId3" Type="http://schemas.openxmlformats.org/officeDocument/2006/relationships/slideLayout" Target="../slideLayouts/slideLayout94.xml"/><Relationship Id="rId12" Type="http://schemas.openxmlformats.org/officeDocument/2006/relationships/slideLayout" Target="../slideLayouts/slideLayout103.xml"/><Relationship Id="rId17" Type="http://schemas.openxmlformats.org/officeDocument/2006/relationships/slideLayout" Target="../slideLayouts/slideLayout108.xml"/><Relationship Id="rId25" Type="http://schemas.openxmlformats.org/officeDocument/2006/relationships/slideLayout" Target="../slideLayouts/slideLayout116.xml"/><Relationship Id="rId33" Type="http://schemas.openxmlformats.org/officeDocument/2006/relationships/slideLayout" Target="../slideLayouts/slideLayout124.xml"/><Relationship Id="rId38" Type="http://schemas.openxmlformats.org/officeDocument/2006/relationships/slideLayout" Target="../slideLayouts/slideLayout129.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44.xml"/><Relationship Id="rId18" Type="http://schemas.openxmlformats.org/officeDocument/2006/relationships/slideLayout" Target="../slideLayouts/slideLayout149.xml"/><Relationship Id="rId26" Type="http://schemas.openxmlformats.org/officeDocument/2006/relationships/slideLayout" Target="../slideLayouts/slideLayout157.xml"/><Relationship Id="rId39" Type="http://schemas.openxmlformats.org/officeDocument/2006/relationships/slideLayout" Target="../slideLayouts/slideLayout170.xml"/><Relationship Id="rId21" Type="http://schemas.openxmlformats.org/officeDocument/2006/relationships/slideLayout" Target="../slideLayouts/slideLayout152.xml"/><Relationship Id="rId34" Type="http://schemas.openxmlformats.org/officeDocument/2006/relationships/slideLayout" Target="../slideLayouts/slideLayout165.xml"/><Relationship Id="rId7" Type="http://schemas.openxmlformats.org/officeDocument/2006/relationships/slideLayout" Target="../slideLayouts/slideLayout138.xml"/><Relationship Id="rId2" Type="http://schemas.openxmlformats.org/officeDocument/2006/relationships/slideLayout" Target="../slideLayouts/slideLayout133.xml"/><Relationship Id="rId16" Type="http://schemas.openxmlformats.org/officeDocument/2006/relationships/slideLayout" Target="../slideLayouts/slideLayout147.xml"/><Relationship Id="rId20" Type="http://schemas.openxmlformats.org/officeDocument/2006/relationships/slideLayout" Target="../slideLayouts/slideLayout151.xml"/><Relationship Id="rId29" Type="http://schemas.openxmlformats.org/officeDocument/2006/relationships/slideLayout" Target="../slideLayouts/slideLayout160.xml"/><Relationship Id="rId41" Type="http://schemas.openxmlformats.org/officeDocument/2006/relationships/theme" Target="../theme/theme5.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24" Type="http://schemas.openxmlformats.org/officeDocument/2006/relationships/slideLayout" Target="../slideLayouts/slideLayout155.xml"/><Relationship Id="rId32" Type="http://schemas.openxmlformats.org/officeDocument/2006/relationships/slideLayout" Target="../slideLayouts/slideLayout163.xml"/><Relationship Id="rId37" Type="http://schemas.openxmlformats.org/officeDocument/2006/relationships/slideLayout" Target="../slideLayouts/slideLayout168.xml"/><Relationship Id="rId40" Type="http://schemas.openxmlformats.org/officeDocument/2006/relationships/slideLayout" Target="../slideLayouts/slideLayout171.xml"/><Relationship Id="rId5" Type="http://schemas.openxmlformats.org/officeDocument/2006/relationships/slideLayout" Target="../slideLayouts/slideLayout136.xml"/><Relationship Id="rId15" Type="http://schemas.openxmlformats.org/officeDocument/2006/relationships/slideLayout" Target="../slideLayouts/slideLayout146.xml"/><Relationship Id="rId23" Type="http://schemas.openxmlformats.org/officeDocument/2006/relationships/slideLayout" Target="../slideLayouts/slideLayout154.xml"/><Relationship Id="rId28" Type="http://schemas.openxmlformats.org/officeDocument/2006/relationships/slideLayout" Target="../slideLayouts/slideLayout159.xml"/><Relationship Id="rId36" Type="http://schemas.openxmlformats.org/officeDocument/2006/relationships/slideLayout" Target="../slideLayouts/slideLayout167.xml"/><Relationship Id="rId10" Type="http://schemas.openxmlformats.org/officeDocument/2006/relationships/slideLayout" Target="../slideLayouts/slideLayout141.xml"/><Relationship Id="rId19" Type="http://schemas.openxmlformats.org/officeDocument/2006/relationships/slideLayout" Target="../slideLayouts/slideLayout150.xml"/><Relationship Id="rId31" Type="http://schemas.openxmlformats.org/officeDocument/2006/relationships/slideLayout" Target="../slideLayouts/slideLayout162.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slideLayout" Target="../slideLayouts/slideLayout145.xml"/><Relationship Id="rId22" Type="http://schemas.openxmlformats.org/officeDocument/2006/relationships/slideLayout" Target="../slideLayouts/slideLayout153.xml"/><Relationship Id="rId27" Type="http://schemas.openxmlformats.org/officeDocument/2006/relationships/slideLayout" Target="../slideLayouts/slideLayout158.xml"/><Relationship Id="rId30" Type="http://schemas.openxmlformats.org/officeDocument/2006/relationships/slideLayout" Target="../slideLayouts/slideLayout161.xml"/><Relationship Id="rId35" Type="http://schemas.openxmlformats.org/officeDocument/2006/relationships/slideLayout" Target="../slideLayouts/slideLayout166.xml"/><Relationship Id="rId8" Type="http://schemas.openxmlformats.org/officeDocument/2006/relationships/slideLayout" Target="../slideLayouts/slideLayout139.xml"/><Relationship Id="rId3" Type="http://schemas.openxmlformats.org/officeDocument/2006/relationships/slideLayout" Target="../slideLayouts/slideLayout134.xml"/><Relationship Id="rId12" Type="http://schemas.openxmlformats.org/officeDocument/2006/relationships/slideLayout" Target="../slideLayouts/slideLayout143.xml"/><Relationship Id="rId17" Type="http://schemas.openxmlformats.org/officeDocument/2006/relationships/slideLayout" Target="../slideLayouts/slideLayout148.xml"/><Relationship Id="rId25" Type="http://schemas.openxmlformats.org/officeDocument/2006/relationships/slideLayout" Target="../slideLayouts/slideLayout156.xml"/><Relationship Id="rId33" Type="http://schemas.openxmlformats.org/officeDocument/2006/relationships/slideLayout" Target="../slideLayouts/slideLayout164.xml"/><Relationship Id="rId38" Type="http://schemas.openxmlformats.org/officeDocument/2006/relationships/slideLayout" Target="../slideLayouts/slideLayout169.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theme" Target="../theme/theme6.xml"/><Relationship Id="rId1" Type="http://schemas.openxmlformats.org/officeDocument/2006/relationships/slideLayout" Target="../slideLayouts/slideLayout17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3783" r:id="rId1"/>
    <p:sldLayoutId id="2147483782" r:id="rId2"/>
    <p:sldLayoutId id="2147483785" r:id="rId3"/>
    <p:sldLayoutId id="2147483784"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 id="2147483762" r:id="rId21"/>
    <p:sldLayoutId id="2147483763" r:id="rId22"/>
    <p:sldLayoutId id="2147483764" r:id="rId23"/>
    <p:sldLayoutId id="2147483765" r:id="rId24"/>
    <p:sldLayoutId id="2147483766" r:id="rId25"/>
    <p:sldLayoutId id="2147483767" r:id="rId26"/>
    <p:sldLayoutId id="2147483768" r:id="rId27"/>
    <p:sldLayoutId id="2147483769" r:id="rId28"/>
    <p:sldLayoutId id="2147483770" r:id="rId29"/>
    <p:sldLayoutId id="2147483771" r:id="rId30"/>
    <p:sldLayoutId id="2147483772" r:id="rId31"/>
    <p:sldLayoutId id="2147483773" r:id="rId32"/>
    <p:sldLayoutId id="2147483774" r:id="rId33"/>
    <p:sldLayoutId id="2147483775" r:id="rId34"/>
    <p:sldLayoutId id="2147483776" r:id="rId35"/>
    <p:sldLayoutId id="2147483777" r:id="rId36"/>
    <p:sldLayoutId id="2147483920" r:id="rId37"/>
    <p:sldLayoutId id="2147483778" r:id="rId38"/>
    <p:sldLayoutId id="2147483878" r:id="rId39"/>
    <p:sldLayoutId id="2147483779" r:id="rId40"/>
    <p:sldLayoutId id="2147483781" r:id="rId41"/>
    <p:sldLayoutId id="2147483780" r:id="rId42"/>
    <p:sldLayoutId id="2147483788" r:id="rId43"/>
    <p:sldLayoutId id="2147483789" r:id="rId44"/>
    <p:sldLayoutId id="2147483790" r:id="rId45"/>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3384695596"/>
      </p:ext>
    </p:extLst>
  </p:cSld>
  <p:clrMap bg1="lt1" tx1="dk1" bg2="lt2" tx2="dk2" accent1="accent1" accent2="accent2" accent3="accent3" accent4="accent4" accent5="accent5" accent6="accent6" hlink="hlink" folHlink="folHlink"/>
  <p:sldLayoutIdLst>
    <p:sldLayoutId id="2147483787" r:id="rId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373767504"/>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 id="2147483808" r:id="rId17"/>
    <p:sldLayoutId id="2147483809" r:id="rId18"/>
    <p:sldLayoutId id="2147483810" r:id="rId19"/>
    <p:sldLayoutId id="2147483811" r:id="rId20"/>
    <p:sldLayoutId id="2147483812" r:id="rId21"/>
    <p:sldLayoutId id="2147483813" r:id="rId22"/>
    <p:sldLayoutId id="2147483814" r:id="rId23"/>
    <p:sldLayoutId id="2147483815" r:id="rId24"/>
    <p:sldLayoutId id="2147483816" r:id="rId25"/>
    <p:sldLayoutId id="2147483817" r:id="rId26"/>
    <p:sldLayoutId id="2147483818" r:id="rId27"/>
    <p:sldLayoutId id="2147483819" r:id="rId28"/>
    <p:sldLayoutId id="2147483820" r:id="rId29"/>
    <p:sldLayoutId id="2147483821" r:id="rId30"/>
    <p:sldLayoutId id="2147483822" r:id="rId31"/>
    <p:sldLayoutId id="2147483823" r:id="rId32"/>
    <p:sldLayoutId id="2147483824" r:id="rId33"/>
    <p:sldLayoutId id="2147483825" r:id="rId34"/>
    <p:sldLayoutId id="2147483826" r:id="rId35"/>
    <p:sldLayoutId id="2147483827" r:id="rId36"/>
    <p:sldLayoutId id="2147483828" r:id="rId37"/>
    <p:sldLayoutId id="2147483829" r:id="rId38"/>
    <p:sldLayoutId id="2147483830" r:id="rId39"/>
    <p:sldLayoutId id="2147483831" r:id="rId40"/>
    <p:sldLayoutId id="2147483832" r:id="rId41"/>
    <p:sldLayoutId id="2147483833" r:id="rId42"/>
    <p:sldLayoutId id="2147483834" r:id="rId43"/>
    <p:sldLayoutId id="2147483835" r:id="rId44"/>
    <p:sldLayoutId id="2147483836" r:id="rId45"/>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4014119134"/>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 id="2147483854" r:id="rId17"/>
    <p:sldLayoutId id="2147483855" r:id="rId18"/>
    <p:sldLayoutId id="2147483856" r:id="rId19"/>
    <p:sldLayoutId id="2147483857" r:id="rId20"/>
    <p:sldLayoutId id="2147483858" r:id="rId21"/>
    <p:sldLayoutId id="2147483859" r:id="rId22"/>
    <p:sldLayoutId id="2147483860" r:id="rId23"/>
    <p:sldLayoutId id="2147483861" r:id="rId24"/>
    <p:sldLayoutId id="2147483862" r:id="rId25"/>
    <p:sldLayoutId id="2147483863" r:id="rId26"/>
    <p:sldLayoutId id="2147483864" r:id="rId27"/>
    <p:sldLayoutId id="2147483865" r:id="rId28"/>
    <p:sldLayoutId id="2147483866" r:id="rId29"/>
    <p:sldLayoutId id="2147483867" r:id="rId30"/>
    <p:sldLayoutId id="2147483868" r:id="rId31"/>
    <p:sldLayoutId id="2147483869" r:id="rId32"/>
    <p:sldLayoutId id="2147483870" r:id="rId33"/>
    <p:sldLayoutId id="2147483871" r:id="rId34"/>
    <p:sldLayoutId id="2147483872" r:id="rId35"/>
    <p:sldLayoutId id="2147483873" r:id="rId36"/>
    <p:sldLayoutId id="2147483874" r:id="rId37"/>
    <p:sldLayoutId id="2147483875" r:id="rId38"/>
    <p:sldLayoutId id="2147483876" r:id="rId39"/>
    <p:sldLayoutId id="2147483877" r:id="rId40"/>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3209087794"/>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 id="2147483891" r:id="rId12"/>
    <p:sldLayoutId id="2147483892" r:id="rId13"/>
    <p:sldLayoutId id="2147483893" r:id="rId14"/>
    <p:sldLayoutId id="2147483894" r:id="rId15"/>
    <p:sldLayoutId id="2147483895" r:id="rId16"/>
    <p:sldLayoutId id="2147483896" r:id="rId17"/>
    <p:sldLayoutId id="2147483897" r:id="rId18"/>
    <p:sldLayoutId id="2147483898" r:id="rId19"/>
    <p:sldLayoutId id="2147483899" r:id="rId20"/>
    <p:sldLayoutId id="2147483900" r:id="rId21"/>
    <p:sldLayoutId id="2147483901" r:id="rId22"/>
    <p:sldLayoutId id="2147483902" r:id="rId23"/>
    <p:sldLayoutId id="2147483903" r:id="rId24"/>
    <p:sldLayoutId id="2147483904" r:id="rId25"/>
    <p:sldLayoutId id="2147483905" r:id="rId26"/>
    <p:sldLayoutId id="2147483906" r:id="rId27"/>
    <p:sldLayoutId id="2147483907" r:id="rId28"/>
    <p:sldLayoutId id="2147483908" r:id="rId29"/>
    <p:sldLayoutId id="2147483909" r:id="rId30"/>
    <p:sldLayoutId id="2147483910" r:id="rId31"/>
    <p:sldLayoutId id="2147483911" r:id="rId32"/>
    <p:sldLayoutId id="2147483912" r:id="rId33"/>
    <p:sldLayoutId id="2147483913" r:id="rId34"/>
    <p:sldLayoutId id="2147483914" r:id="rId35"/>
    <p:sldLayoutId id="2147483915" r:id="rId36"/>
    <p:sldLayoutId id="2147483916" r:id="rId37"/>
    <p:sldLayoutId id="2147483917" r:id="rId38"/>
    <p:sldLayoutId id="2147483918" r:id="rId39"/>
    <p:sldLayoutId id="2147483919" r:id="rId40"/>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2"/>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black and green logo&#10;&#10;Description automatically generated">
            <a:extLst>
              <a:ext uri="{FF2B5EF4-FFF2-40B4-BE49-F238E27FC236}">
                <a16:creationId xmlns:a16="http://schemas.microsoft.com/office/drawing/2014/main" id="{76E465BF-F12A-73C7-5D9C-6910435477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07577" y="154222"/>
            <a:ext cx="1524003" cy="591313"/>
          </a:xfrm>
          <a:prstGeom prst="rect">
            <a:avLst/>
          </a:prstGeom>
        </p:spPr>
      </p:pic>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4148" r:id="rId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34.png"/><Relationship Id="rId5" Type="http://schemas.openxmlformats.org/officeDocument/2006/relationships/image" Target="../media/image3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3.png"/><Relationship Id="rId18" Type="http://schemas.microsoft.com/office/2007/relationships/hdphoto" Target="../media/hdphoto7.wdp"/><Relationship Id="rId3" Type="http://schemas.openxmlformats.org/officeDocument/2006/relationships/image" Target="../media/image36.png"/><Relationship Id="rId21" Type="http://schemas.openxmlformats.org/officeDocument/2006/relationships/image" Target="../media/image47.png"/><Relationship Id="rId7" Type="http://schemas.openxmlformats.org/officeDocument/2006/relationships/image" Target="../media/image39.png"/><Relationship Id="rId12" Type="http://schemas.microsoft.com/office/2007/relationships/hdphoto" Target="../media/hdphoto4.wdp"/><Relationship Id="rId17" Type="http://schemas.openxmlformats.org/officeDocument/2006/relationships/image" Target="../media/image45.png"/><Relationship Id="rId2" Type="http://schemas.openxmlformats.org/officeDocument/2006/relationships/notesSlide" Target="../notesSlides/notesSlide3.xml"/><Relationship Id="rId16" Type="http://schemas.microsoft.com/office/2007/relationships/hdphoto" Target="../media/hdphoto6.wdp"/><Relationship Id="rId20" Type="http://schemas.microsoft.com/office/2007/relationships/hdphoto" Target="../media/hdphoto8.wdp"/><Relationship Id="rId1" Type="http://schemas.openxmlformats.org/officeDocument/2006/relationships/slideLayout" Target="../slideLayouts/slideLayout43.xml"/><Relationship Id="rId6" Type="http://schemas.openxmlformats.org/officeDocument/2006/relationships/image" Target="../media/image38.png"/><Relationship Id="rId11" Type="http://schemas.openxmlformats.org/officeDocument/2006/relationships/image" Target="../media/image42.png"/><Relationship Id="rId24" Type="http://schemas.microsoft.com/office/2007/relationships/hdphoto" Target="../media/hdphoto10.wdp"/><Relationship Id="rId5" Type="http://schemas.openxmlformats.org/officeDocument/2006/relationships/image" Target="../media/image37.jpeg"/><Relationship Id="rId15" Type="http://schemas.openxmlformats.org/officeDocument/2006/relationships/image" Target="../media/image44.png"/><Relationship Id="rId23" Type="http://schemas.openxmlformats.org/officeDocument/2006/relationships/image" Target="../media/image48.png"/><Relationship Id="rId10" Type="http://schemas.openxmlformats.org/officeDocument/2006/relationships/image" Target="../media/image41.png"/><Relationship Id="rId19" Type="http://schemas.openxmlformats.org/officeDocument/2006/relationships/image" Target="../media/image46.png"/><Relationship Id="rId4" Type="http://schemas.microsoft.com/office/2007/relationships/hdphoto" Target="../media/hdphoto2.wdp"/><Relationship Id="rId9" Type="http://schemas.microsoft.com/office/2007/relationships/hdphoto" Target="../media/hdphoto3.wdp"/><Relationship Id="rId14" Type="http://schemas.microsoft.com/office/2007/relationships/hdphoto" Target="../media/hdphoto5.wdp"/><Relationship Id="rId22" Type="http://schemas.microsoft.com/office/2007/relationships/hdphoto" Target="../media/hdphoto9.wdp"/></Relationships>
</file>

<file path=ppt/slides/_rels/slide4.xml.rels><?xml version="1.0" encoding="UTF-8" standalone="yes"?>
<Relationships xmlns="http://schemas.openxmlformats.org/package/2006/relationships"><Relationship Id="rId8" Type="http://schemas.openxmlformats.org/officeDocument/2006/relationships/image" Target="../media/image54.jpeg"/><Relationship Id="rId13" Type="http://schemas.openxmlformats.org/officeDocument/2006/relationships/image" Target="../media/image59.png"/><Relationship Id="rId3" Type="http://schemas.openxmlformats.org/officeDocument/2006/relationships/image" Target="../media/image49.jpeg"/><Relationship Id="rId7" Type="http://schemas.openxmlformats.org/officeDocument/2006/relationships/image" Target="../media/image53.jpeg"/><Relationship Id="rId12" Type="http://schemas.openxmlformats.org/officeDocument/2006/relationships/image" Target="../media/image58.png"/><Relationship Id="rId2" Type="http://schemas.openxmlformats.org/officeDocument/2006/relationships/notesSlide" Target="../notesSlides/notesSlide4.xml"/><Relationship Id="rId16" Type="http://schemas.microsoft.com/office/2007/relationships/hdphoto" Target="../media/hdphoto11.wdp"/><Relationship Id="rId1" Type="http://schemas.openxmlformats.org/officeDocument/2006/relationships/slideLayout" Target="../slideLayouts/slideLayout44.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jpg"/><Relationship Id="rId15" Type="http://schemas.openxmlformats.org/officeDocument/2006/relationships/image" Target="../media/image61.png"/><Relationship Id="rId10" Type="http://schemas.openxmlformats.org/officeDocument/2006/relationships/image" Target="../media/image56.png"/><Relationship Id="rId4" Type="http://schemas.openxmlformats.org/officeDocument/2006/relationships/image" Target="../media/image50.jpeg"/><Relationship Id="rId9" Type="http://schemas.openxmlformats.org/officeDocument/2006/relationships/image" Target="../media/image55.png"/><Relationship Id="rId14" Type="http://schemas.openxmlformats.org/officeDocument/2006/relationships/image" Target="../media/image60.png"/></Relationships>
</file>

<file path=ppt/slides/_rels/slide5.xml.rels><?xml version="1.0" encoding="UTF-8" standalone="yes"?>
<Relationships xmlns="http://schemas.openxmlformats.org/package/2006/relationships"><Relationship Id="rId8" Type="http://schemas.microsoft.com/office/2007/relationships/hdphoto" Target="../media/hdphoto13.wdp"/><Relationship Id="rId13" Type="http://schemas.openxmlformats.org/officeDocument/2006/relationships/image" Target="../media/image69.png"/><Relationship Id="rId3" Type="http://schemas.openxmlformats.org/officeDocument/2006/relationships/image" Target="../media/image62.jpeg"/><Relationship Id="rId7" Type="http://schemas.openxmlformats.org/officeDocument/2006/relationships/image" Target="../media/image65.png"/><Relationship Id="rId12" Type="http://schemas.openxmlformats.org/officeDocument/2006/relationships/image" Target="../media/image68.png"/><Relationship Id="rId2" Type="http://schemas.openxmlformats.org/officeDocument/2006/relationships/notesSlide" Target="../notesSlides/notesSlide5.xml"/><Relationship Id="rId1" Type="http://schemas.openxmlformats.org/officeDocument/2006/relationships/slideLayout" Target="../slideLayouts/slideLayout45.xml"/><Relationship Id="rId6" Type="http://schemas.microsoft.com/office/2007/relationships/hdphoto" Target="../media/hdphoto12.wdp"/><Relationship Id="rId11" Type="http://schemas.microsoft.com/office/2007/relationships/hdphoto" Target="../media/hdphoto14.wdp"/><Relationship Id="rId5" Type="http://schemas.openxmlformats.org/officeDocument/2006/relationships/image" Target="../media/image64.png"/><Relationship Id="rId15" Type="http://schemas.openxmlformats.org/officeDocument/2006/relationships/image" Target="../media/image71.jpeg"/><Relationship Id="rId10" Type="http://schemas.openxmlformats.org/officeDocument/2006/relationships/image" Target="../media/image67.png"/><Relationship Id="rId4" Type="http://schemas.openxmlformats.org/officeDocument/2006/relationships/image" Target="../media/image63.jpeg"/><Relationship Id="rId9" Type="http://schemas.openxmlformats.org/officeDocument/2006/relationships/image" Target="../media/image66.png"/><Relationship Id="rId14" Type="http://schemas.openxmlformats.org/officeDocument/2006/relationships/image" Target="../media/image70.png"/></Relationships>
</file>

<file path=ppt/slides/_rels/slide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5.wdp"/></Relationships>
</file>

<file path=ppt/slides/_rels/slide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xml"/><Relationship Id="rId1" Type="http://schemas.openxmlformats.org/officeDocument/2006/relationships/slideLayout" Target="../slideLayouts/slideLayout127.xml"/><Relationship Id="rId4" Type="http://schemas.microsoft.com/office/2007/relationships/hdphoto" Target="../media/hdphoto16.wdp"/></Relationships>
</file>

<file path=ppt/slides/_rels/slide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xml"/><Relationship Id="rId1" Type="http://schemas.openxmlformats.org/officeDocument/2006/relationships/slideLayout" Target="../slideLayouts/slideLayout37.xml"/><Relationship Id="rId5" Type="http://schemas.openxmlformats.org/officeDocument/2006/relationships/image" Target="../media/image76.jpeg"/><Relationship Id="rId4" Type="http://schemas.openxmlformats.org/officeDocument/2006/relationships/image" Target="../media/image75.png"/></Relationships>
</file>

<file path=ppt/slides/_rels/slide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xml"/><Relationship Id="rId1" Type="http://schemas.openxmlformats.org/officeDocument/2006/relationships/slideLayout" Target="../slideLayouts/slideLayout32.xml"/><Relationship Id="rId6" Type="http://schemas.openxmlformats.org/officeDocument/2006/relationships/image" Target="../media/image79.png"/><Relationship Id="rId5" Type="http://schemas.microsoft.com/office/2007/relationships/hdphoto" Target="../media/hdphoto17.wdp"/><Relationship Id="rId4" Type="http://schemas.openxmlformats.org/officeDocument/2006/relationships/image" Target="../media/image7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0.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2.xml"/><Relationship Id="rId1" Type="http://schemas.openxmlformats.org/officeDocument/2006/relationships/slideLayout" Target="../slideLayouts/slideLayout135.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4.xml"/><Relationship Id="rId1" Type="http://schemas.openxmlformats.org/officeDocument/2006/relationships/slideLayout" Target="../slideLayouts/slideLayout25.xml"/><Relationship Id="rId4" Type="http://schemas.openxmlformats.org/officeDocument/2006/relationships/image" Target="../media/image84.png"/></Relationships>
</file>

<file path=ppt/slides/_rels/slide1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87.jpeg"/></Relationships>
</file>

<file path=ppt/slides/_rels/slide17.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1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l="-6091" t="-34685" r="-1555"/>
          <a:stretch/>
        </p:blipFill>
        <p:spPr>
          <a:xfrm>
            <a:off x="1421930" y="2193184"/>
            <a:ext cx="6878689" cy="1396981"/>
          </a:xfrm>
          <a:prstGeom prst="rect">
            <a:avLst/>
          </a:prstGeom>
          <a:noFill/>
        </p:spPr>
      </p:pic>
      <p:pic>
        <p:nvPicPr>
          <p:cNvPr id="3" name="Picture 2">
            <a:extLst>
              <a:ext uri="{FF2B5EF4-FFF2-40B4-BE49-F238E27FC236}">
                <a16:creationId xmlns:a16="http://schemas.microsoft.com/office/drawing/2014/main" id="{40C3BE97-ED85-F035-846C-FEFA1DD6FFA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00401" y="2783508"/>
            <a:ext cx="3107800" cy="562364"/>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3797E66F-2959-0CF7-19FF-24EB4AC3A33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88149" y="883228"/>
            <a:ext cx="4779406" cy="4505275"/>
          </a:xfrm>
          <a:prstGeom prst="rect">
            <a:avLst/>
          </a:prstGeom>
        </p:spPr>
      </p:pic>
    </p:spTree>
    <p:extLst>
      <p:ext uri="{BB962C8B-B14F-4D97-AF65-F5344CB8AC3E}">
        <p14:creationId xmlns:p14="http://schemas.microsoft.com/office/powerpoint/2010/main" val="913139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47977" y="6203303"/>
            <a:ext cx="1185868" cy="436800"/>
          </a:xfrm>
          <a:prstGeom prst="rect">
            <a:avLst/>
          </a:prstGeom>
        </p:spPr>
      </p:pic>
      <p:sp>
        <p:nvSpPr>
          <p:cNvPr id="14" name="TextBox 13">
            <a:extLst>
              <a:ext uri="{FF2B5EF4-FFF2-40B4-BE49-F238E27FC236}">
                <a16:creationId xmlns:a16="http://schemas.microsoft.com/office/drawing/2014/main" id="{34A7F5A8-9F8D-4AD5-9C22-BFCAA76A2E70}"/>
              </a:ext>
            </a:extLst>
          </p:cNvPr>
          <p:cNvSpPr txBox="1"/>
          <p:nvPr/>
        </p:nvSpPr>
        <p:spPr>
          <a:xfrm>
            <a:off x="5615240" y="3225429"/>
            <a:ext cx="4115614"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Corporate Overview</a:t>
            </a:r>
          </a:p>
        </p:txBody>
      </p:sp>
    </p:spTree>
    <p:extLst>
      <p:ext uri="{BB962C8B-B14F-4D97-AF65-F5344CB8AC3E}">
        <p14:creationId xmlns:p14="http://schemas.microsoft.com/office/powerpoint/2010/main" val="866374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3E7657E-3BF4-EE1D-473B-8A7DA1D59E37}"/>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l="35692"/>
          <a:stretch/>
        </p:blipFill>
        <p:spPr>
          <a:xfrm>
            <a:off x="7581988" y="1"/>
            <a:ext cx="4617065" cy="3984576"/>
          </a:xfrm>
          <a:prstGeom prst="rect">
            <a:avLst/>
          </a:prstGeom>
        </p:spPr>
      </p:pic>
      <p:pic>
        <p:nvPicPr>
          <p:cNvPr id="7" name="Picture 6" descr="A picture containing indoor, step&#10;&#10;Description automatically generated">
            <a:extLst>
              <a:ext uri="{FF2B5EF4-FFF2-40B4-BE49-F238E27FC236}">
                <a16:creationId xmlns:a16="http://schemas.microsoft.com/office/drawing/2014/main" id="{DC12B4EC-AE9B-4F88-AA62-499CA5255C8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5150" t="680" b="1"/>
          <a:stretch/>
        </p:blipFill>
        <p:spPr>
          <a:xfrm>
            <a:off x="5308603" y="4881"/>
            <a:ext cx="2273385" cy="3529891"/>
          </a:xfrm>
          <a:prstGeom prst="rect">
            <a:avLst/>
          </a:prstGeom>
        </p:spPr>
      </p:pic>
      <p:pic>
        <p:nvPicPr>
          <p:cNvPr id="25" name="Picture 24">
            <a:extLst>
              <a:ext uri="{FF2B5EF4-FFF2-40B4-BE49-F238E27FC236}">
                <a16:creationId xmlns:a16="http://schemas.microsoft.com/office/drawing/2014/main" id="{6E1F2131-7768-4DBC-8651-4099088821DA}"/>
              </a:ext>
            </a:extLst>
          </p:cNvPr>
          <p:cNvPicPr>
            <a:picLocks noChangeAspect="1"/>
          </p:cNvPicPr>
          <p:nvPr/>
        </p:nvPicPr>
        <p:blipFill>
          <a:blip r:embed="rId6"/>
          <a:stretch>
            <a:fillRect/>
          </a:stretch>
        </p:blipFill>
        <p:spPr>
          <a:xfrm>
            <a:off x="-60341" y="-4932"/>
            <a:ext cx="5368942" cy="3459752"/>
          </a:xfrm>
          <a:prstGeom prst="rect">
            <a:avLst/>
          </a:prstGeom>
          <a:ln w="28575">
            <a:noFill/>
          </a:ln>
        </p:spPr>
      </p:pic>
      <p:sp>
        <p:nvSpPr>
          <p:cNvPr id="22" name="Rectangle 21">
            <a:extLst>
              <a:ext uri="{FF2B5EF4-FFF2-40B4-BE49-F238E27FC236}">
                <a16:creationId xmlns:a16="http://schemas.microsoft.com/office/drawing/2014/main" id="{D21EDDD1-6D34-4A58-BD0E-F6D6E4C1C66D}"/>
              </a:ext>
            </a:extLst>
          </p:cNvPr>
          <p:cNvSpPr/>
          <p:nvPr/>
        </p:nvSpPr>
        <p:spPr>
          <a:xfrm>
            <a:off x="-56815" y="3454820"/>
            <a:ext cx="12252342" cy="3429000"/>
          </a:xfrm>
          <a:prstGeom prst="rect">
            <a:avLst/>
          </a:prstGeom>
          <a:solidFill>
            <a:srgbClr val="1825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latin typeface="Boxed Book" panose="02000506040000020004" pitchFamily="50" charset="0"/>
            </a:endParaRPr>
          </a:p>
          <a:p>
            <a:pPr algn="ctr"/>
            <a:r>
              <a:rPr lang="en-US" sz="5000" dirty="0">
                <a:latin typeface="Boxed Book" panose="02000506040000020004" pitchFamily="50" charset="0"/>
              </a:rPr>
              <a:t>Who we are &amp; what we do</a:t>
            </a:r>
          </a:p>
        </p:txBody>
      </p:sp>
      <p:pic>
        <p:nvPicPr>
          <p:cNvPr id="11" name="Picture 10" descr="Logo&#10;&#10;Description automatically generated">
            <a:extLst>
              <a:ext uri="{FF2B5EF4-FFF2-40B4-BE49-F238E27FC236}">
                <a16:creationId xmlns:a16="http://schemas.microsoft.com/office/drawing/2014/main" id="{3EF6087F-60E6-4D7E-90C3-8B4FA53AD50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521476" y="6114617"/>
            <a:ext cx="1519647" cy="559743"/>
          </a:xfrm>
          <a:prstGeom prst="rect">
            <a:avLst/>
          </a:prstGeom>
        </p:spPr>
      </p:pic>
      <p:grpSp>
        <p:nvGrpSpPr>
          <p:cNvPr id="2" name="Group 1">
            <a:extLst>
              <a:ext uri="{FF2B5EF4-FFF2-40B4-BE49-F238E27FC236}">
                <a16:creationId xmlns:a16="http://schemas.microsoft.com/office/drawing/2014/main" id="{BA683AFE-7890-482A-9BF8-462E7A190656}"/>
              </a:ext>
            </a:extLst>
          </p:cNvPr>
          <p:cNvGrpSpPr/>
          <p:nvPr/>
        </p:nvGrpSpPr>
        <p:grpSpPr>
          <a:xfrm>
            <a:off x="10958787" y="2903223"/>
            <a:ext cx="1051560" cy="1051560"/>
            <a:chOff x="11003517" y="2903220"/>
            <a:chExt cx="1051560" cy="1051560"/>
          </a:xfrm>
          <a:effectLst>
            <a:outerShdw blurRad="50800" dist="38100" algn="l" rotWithShape="0">
              <a:prstClr val="black">
                <a:alpha val="40000"/>
              </a:prstClr>
            </a:outerShdw>
          </a:effectLst>
        </p:grpSpPr>
        <p:sp>
          <p:nvSpPr>
            <p:cNvPr id="40" name="Oval 39">
              <a:extLst>
                <a:ext uri="{FF2B5EF4-FFF2-40B4-BE49-F238E27FC236}">
                  <a16:creationId xmlns:a16="http://schemas.microsoft.com/office/drawing/2014/main" id="{0477E850-1AE7-48BB-9509-FE82973FB85E}"/>
                </a:ext>
              </a:extLst>
            </p:cNvPr>
            <p:cNvSpPr/>
            <p:nvPr/>
          </p:nvSpPr>
          <p:spPr>
            <a:xfrm>
              <a:off x="11003517"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3CA6C4D-7D1B-4E5E-9E74-078979B2C145}"/>
                </a:ext>
              </a:extLst>
            </p:cNvPr>
            <p:cNvSpPr/>
            <p:nvPr/>
          </p:nvSpPr>
          <p:spPr>
            <a:xfrm>
              <a:off x="11134639"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picture containing text&#10;&#10;Description automatically generated">
              <a:extLst>
                <a:ext uri="{FF2B5EF4-FFF2-40B4-BE49-F238E27FC236}">
                  <a16:creationId xmlns:a16="http://schemas.microsoft.com/office/drawing/2014/main" id="{0A8C6EC7-CAC2-418C-BE4E-A6E5EAE0CED6}"/>
                </a:ext>
              </a:extLst>
            </p:cNvPr>
            <p:cNvPicPr>
              <a:picLocks noChangeAspect="1"/>
            </p:cNvPicPr>
            <p:nvPr/>
          </p:nvPicPr>
          <p:blipFill>
            <a:blip r:embed="rId8" cstate="email">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tretch>
              <a:fillRect/>
            </a:stretch>
          </p:blipFill>
          <p:spPr>
            <a:xfrm>
              <a:off x="11264054" y="3156068"/>
              <a:ext cx="530487" cy="545864"/>
            </a:xfrm>
            <a:prstGeom prst="rect">
              <a:avLst/>
            </a:prstGeom>
            <a:scene3d>
              <a:camera prst="orthographicFront"/>
              <a:lightRig rig="threePt" dir="t"/>
            </a:scene3d>
            <a:sp3d>
              <a:bevelT/>
            </a:sp3d>
          </p:spPr>
        </p:pic>
      </p:grpSp>
      <p:grpSp>
        <p:nvGrpSpPr>
          <p:cNvPr id="53" name="Group 52">
            <a:extLst>
              <a:ext uri="{FF2B5EF4-FFF2-40B4-BE49-F238E27FC236}">
                <a16:creationId xmlns:a16="http://schemas.microsoft.com/office/drawing/2014/main" id="{360A1CA6-1B06-4C0A-B1F4-7A44959FE88C}"/>
              </a:ext>
            </a:extLst>
          </p:cNvPr>
          <p:cNvGrpSpPr/>
          <p:nvPr/>
        </p:nvGrpSpPr>
        <p:grpSpPr>
          <a:xfrm>
            <a:off x="5324388" y="2657388"/>
            <a:ext cx="1543231" cy="1543231"/>
            <a:chOff x="5387205" y="2657385"/>
            <a:chExt cx="1543230" cy="1543230"/>
          </a:xfrm>
        </p:grpSpPr>
        <p:sp>
          <p:nvSpPr>
            <p:cNvPr id="38" name="Oval 37">
              <a:extLst>
                <a:ext uri="{FF2B5EF4-FFF2-40B4-BE49-F238E27FC236}">
                  <a16:creationId xmlns:a16="http://schemas.microsoft.com/office/drawing/2014/main" id="{36C9A702-46D4-41B8-A392-91124E9EA268}"/>
                </a:ext>
              </a:extLst>
            </p:cNvPr>
            <p:cNvSpPr/>
            <p:nvPr/>
          </p:nvSpPr>
          <p:spPr>
            <a:xfrm>
              <a:off x="5387205" y="2657385"/>
              <a:ext cx="1543230" cy="1543230"/>
            </a:xfrm>
            <a:prstGeom prst="ellipse">
              <a:avLst/>
            </a:prstGeom>
            <a:solidFill>
              <a:schemeClr val="bg2">
                <a:lumMod val="75000"/>
                <a:alpha val="85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220CAD3-029D-40CF-881F-E3D8E3A4373B}"/>
                </a:ext>
              </a:extLst>
            </p:cNvPr>
            <p:cNvSpPr/>
            <p:nvPr/>
          </p:nvSpPr>
          <p:spPr>
            <a:xfrm>
              <a:off x="5549220" y="2819400"/>
              <a:ext cx="1219200" cy="12192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42" descr="Icon&#10;&#10;Description automatically generated">
              <a:extLst>
                <a:ext uri="{FF2B5EF4-FFF2-40B4-BE49-F238E27FC236}">
                  <a16:creationId xmlns:a16="http://schemas.microsoft.com/office/drawing/2014/main" id="{86CF09D0-32A4-40A3-BB8F-7ABF6ACFE9B6}"/>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799475" y="2869865"/>
              <a:ext cx="718689" cy="1098221"/>
            </a:xfrm>
            <a:prstGeom prst="rect">
              <a:avLst/>
            </a:prstGeom>
            <a:scene3d>
              <a:camera prst="orthographicFront"/>
              <a:lightRig rig="threePt" dir="t"/>
            </a:scene3d>
            <a:sp3d>
              <a:bevelT/>
            </a:sp3d>
          </p:spPr>
        </p:pic>
      </p:grpSp>
      <p:grpSp>
        <p:nvGrpSpPr>
          <p:cNvPr id="12" name="Group 11">
            <a:extLst>
              <a:ext uri="{FF2B5EF4-FFF2-40B4-BE49-F238E27FC236}">
                <a16:creationId xmlns:a16="http://schemas.microsoft.com/office/drawing/2014/main" id="{32DC47AB-7FA7-42CD-9C61-126DA892E441}"/>
              </a:ext>
            </a:extLst>
          </p:cNvPr>
          <p:cNvGrpSpPr/>
          <p:nvPr/>
        </p:nvGrpSpPr>
        <p:grpSpPr>
          <a:xfrm>
            <a:off x="108405" y="2903223"/>
            <a:ext cx="1051560" cy="1051560"/>
            <a:chOff x="129583" y="2903220"/>
            <a:chExt cx="1051560" cy="1051560"/>
          </a:xfrm>
          <a:effectLst>
            <a:outerShdw blurRad="50800" dist="38100" algn="l" rotWithShape="0">
              <a:prstClr val="black">
                <a:alpha val="40000"/>
              </a:prstClr>
            </a:outerShdw>
          </a:effectLst>
        </p:grpSpPr>
        <p:sp>
          <p:nvSpPr>
            <p:cNvPr id="39" name="Oval 38">
              <a:extLst>
                <a:ext uri="{FF2B5EF4-FFF2-40B4-BE49-F238E27FC236}">
                  <a16:creationId xmlns:a16="http://schemas.microsoft.com/office/drawing/2014/main" id="{338D3BCC-715D-4715-9C1F-E3A0B8DC62DB}"/>
                </a:ext>
              </a:extLst>
            </p:cNvPr>
            <p:cNvSpPr/>
            <p:nvPr/>
          </p:nvSpPr>
          <p:spPr>
            <a:xfrm>
              <a:off x="129583"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A07FDAE-F0A5-4277-9D79-96DBE58B293C}"/>
                </a:ext>
              </a:extLst>
            </p:cNvPr>
            <p:cNvSpPr/>
            <p:nvPr/>
          </p:nvSpPr>
          <p:spPr>
            <a:xfrm>
              <a:off x="261663"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Logo&#10;&#10;Description automatically generated with low confidence">
              <a:extLst>
                <a:ext uri="{FF2B5EF4-FFF2-40B4-BE49-F238E27FC236}">
                  <a16:creationId xmlns:a16="http://schemas.microsoft.com/office/drawing/2014/main" id="{3D8204DB-86C3-42DB-9A3F-08D0AE71BDD4}"/>
                </a:ext>
              </a:extLst>
            </p:cNvPr>
            <p:cNvPicPr>
              <a:picLocks noChangeAspect="1"/>
            </p:cNvPicPr>
            <p:nvPr/>
          </p:nvPicPr>
          <p:blipFill>
            <a:blip r:embed="rId11" cstate="email">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a:ext>
              </a:extLst>
            </a:blip>
            <a:stretch>
              <a:fillRect/>
            </a:stretch>
          </p:blipFill>
          <p:spPr>
            <a:xfrm>
              <a:off x="385268" y="3156068"/>
              <a:ext cx="559852" cy="609650"/>
            </a:xfrm>
            <a:prstGeom prst="rect">
              <a:avLst/>
            </a:prstGeom>
            <a:scene3d>
              <a:camera prst="orthographicFront"/>
              <a:lightRig rig="threePt" dir="t"/>
            </a:scene3d>
            <a:sp3d>
              <a:bevelT/>
            </a:sp3d>
          </p:spPr>
        </p:pic>
      </p:grpSp>
      <p:grpSp>
        <p:nvGrpSpPr>
          <p:cNvPr id="10" name="Group 9">
            <a:extLst>
              <a:ext uri="{FF2B5EF4-FFF2-40B4-BE49-F238E27FC236}">
                <a16:creationId xmlns:a16="http://schemas.microsoft.com/office/drawing/2014/main" id="{B4CE83D5-B2A6-43FE-A7AD-286D89F4DA5D}"/>
              </a:ext>
            </a:extLst>
          </p:cNvPr>
          <p:cNvGrpSpPr/>
          <p:nvPr/>
        </p:nvGrpSpPr>
        <p:grpSpPr>
          <a:xfrm>
            <a:off x="1400220" y="2903223"/>
            <a:ext cx="1051560" cy="1051560"/>
            <a:chOff x="1484846" y="2903220"/>
            <a:chExt cx="1051560" cy="1051560"/>
          </a:xfrm>
          <a:effectLst>
            <a:outerShdw blurRad="50800" dist="38100" algn="l" rotWithShape="0">
              <a:prstClr val="black">
                <a:alpha val="40000"/>
              </a:prstClr>
            </a:outerShdw>
          </a:effectLst>
        </p:grpSpPr>
        <p:sp>
          <p:nvSpPr>
            <p:cNvPr id="46" name="Oval 45">
              <a:extLst>
                <a:ext uri="{FF2B5EF4-FFF2-40B4-BE49-F238E27FC236}">
                  <a16:creationId xmlns:a16="http://schemas.microsoft.com/office/drawing/2014/main" id="{69CCA275-50FF-41BB-9D1C-6F975C0B3220}"/>
                </a:ext>
              </a:extLst>
            </p:cNvPr>
            <p:cNvSpPr/>
            <p:nvPr/>
          </p:nvSpPr>
          <p:spPr>
            <a:xfrm>
              <a:off x="1484846"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E950B9E5-F7E9-487D-B876-FF686A60FAAC}"/>
                </a:ext>
              </a:extLst>
            </p:cNvPr>
            <p:cNvSpPr/>
            <p:nvPr/>
          </p:nvSpPr>
          <p:spPr>
            <a:xfrm>
              <a:off x="1615968"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descr="A picture containing text&#10;&#10;Description automatically generated">
              <a:extLst>
                <a:ext uri="{FF2B5EF4-FFF2-40B4-BE49-F238E27FC236}">
                  <a16:creationId xmlns:a16="http://schemas.microsoft.com/office/drawing/2014/main" id="{CC5BDE18-5E2D-4AF5-B813-CEEE5A2F1E69}"/>
                </a:ext>
              </a:extLst>
            </p:cNvPr>
            <p:cNvPicPr>
              <a:picLocks noChangeAspect="1"/>
            </p:cNvPicPr>
            <p:nvPr/>
          </p:nvPicPr>
          <p:blipFill>
            <a:blip r:embed="rId13" cstate="email">
              <a:extLst>
                <a:ext uri="{BEBA8EAE-BF5A-486C-A8C5-ECC9F3942E4B}">
                  <a14:imgProps xmlns:a14="http://schemas.microsoft.com/office/drawing/2010/main">
                    <a14:imgLayer r:embed="rId14">
                      <a14:imgEffect>
                        <a14:sharpenSoften amount="50000"/>
                      </a14:imgEffect>
                    </a14:imgLayer>
                  </a14:imgProps>
                </a:ext>
                <a:ext uri="{28A0092B-C50C-407E-A947-70E740481C1C}">
                  <a14:useLocalDpi xmlns:a14="http://schemas.microsoft.com/office/drawing/2010/main"/>
                </a:ext>
              </a:extLst>
            </a:blip>
            <a:stretch>
              <a:fillRect/>
            </a:stretch>
          </p:blipFill>
          <p:spPr>
            <a:xfrm>
              <a:off x="1807498" y="3172417"/>
              <a:ext cx="401778" cy="491061"/>
            </a:xfrm>
            <a:prstGeom prst="rect">
              <a:avLst/>
            </a:prstGeom>
            <a:scene3d>
              <a:camera prst="orthographicFront"/>
              <a:lightRig rig="threePt" dir="t"/>
            </a:scene3d>
            <a:sp3d>
              <a:bevelT/>
            </a:sp3d>
          </p:spPr>
        </p:pic>
      </p:grpSp>
      <p:grpSp>
        <p:nvGrpSpPr>
          <p:cNvPr id="4" name="Group 3">
            <a:extLst>
              <a:ext uri="{FF2B5EF4-FFF2-40B4-BE49-F238E27FC236}">
                <a16:creationId xmlns:a16="http://schemas.microsoft.com/office/drawing/2014/main" id="{AE9CEB12-D3AC-4A8F-BCD1-C56D1A57F357}"/>
              </a:ext>
            </a:extLst>
          </p:cNvPr>
          <p:cNvGrpSpPr/>
          <p:nvPr/>
        </p:nvGrpSpPr>
        <p:grpSpPr>
          <a:xfrm>
            <a:off x="8418891" y="2903223"/>
            <a:ext cx="1051560" cy="1051560"/>
            <a:chOff x="8418890" y="2903220"/>
            <a:chExt cx="1051560" cy="1051560"/>
          </a:xfrm>
          <a:effectLst>
            <a:outerShdw blurRad="50800" dist="38100" algn="l" rotWithShape="0">
              <a:prstClr val="black">
                <a:alpha val="40000"/>
              </a:prstClr>
            </a:outerShdw>
          </a:effectLst>
        </p:grpSpPr>
        <p:sp>
          <p:nvSpPr>
            <p:cNvPr id="57" name="Oval 56">
              <a:extLst>
                <a:ext uri="{FF2B5EF4-FFF2-40B4-BE49-F238E27FC236}">
                  <a16:creationId xmlns:a16="http://schemas.microsoft.com/office/drawing/2014/main" id="{EEF53DF9-C84D-492D-9099-857170AC18A7}"/>
                </a:ext>
              </a:extLst>
            </p:cNvPr>
            <p:cNvSpPr/>
            <p:nvPr/>
          </p:nvSpPr>
          <p:spPr>
            <a:xfrm>
              <a:off x="841889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F4465932-AEB2-4A6C-ACAA-5875D6D4D527}"/>
                </a:ext>
              </a:extLst>
            </p:cNvPr>
            <p:cNvSpPr/>
            <p:nvPr/>
          </p:nvSpPr>
          <p:spPr>
            <a:xfrm>
              <a:off x="855001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descr="Map&#10;&#10;Description automatically generated">
              <a:extLst>
                <a:ext uri="{FF2B5EF4-FFF2-40B4-BE49-F238E27FC236}">
                  <a16:creationId xmlns:a16="http://schemas.microsoft.com/office/drawing/2014/main" id="{AAEA6A77-8408-4DAA-ACCF-F488A4B42860}"/>
                </a:ext>
              </a:extLst>
            </p:cNvPr>
            <p:cNvPicPr>
              <a:picLocks noChangeAspect="1"/>
            </p:cNvPicPr>
            <p:nvPr/>
          </p:nvPicPr>
          <p:blipFill>
            <a:blip r:embed="rId15" cstate="email">
              <a:extLst>
                <a:ext uri="{BEBA8EAE-BF5A-486C-A8C5-ECC9F3942E4B}">
                  <a14:imgProps xmlns:a14="http://schemas.microsoft.com/office/drawing/2010/main">
                    <a14:imgLayer r:embed="rId16">
                      <a14:imgEffect>
                        <a14:sharpenSoften amount="50000"/>
                      </a14:imgEffect>
                    </a14:imgLayer>
                  </a14:imgProps>
                </a:ext>
                <a:ext uri="{28A0092B-C50C-407E-A947-70E740481C1C}">
                  <a14:useLocalDpi xmlns:a14="http://schemas.microsoft.com/office/drawing/2010/main"/>
                </a:ext>
              </a:extLst>
            </a:blip>
            <a:stretch>
              <a:fillRect/>
            </a:stretch>
          </p:blipFill>
          <p:spPr>
            <a:xfrm>
              <a:off x="8514995" y="3231311"/>
              <a:ext cx="904274" cy="479157"/>
            </a:xfrm>
            <a:prstGeom prst="rect">
              <a:avLst/>
            </a:prstGeom>
            <a:scene3d>
              <a:camera prst="orthographicFront"/>
              <a:lightRig rig="threePt" dir="t"/>
            </a:scene3d>
            <a:sp3d>
              <a:bevelT/>
            </a:sp3d>
          </p:spPr>
        </p:pic>
      </p:grpSp>
      <p:grpSp>
        <p:nvGrpSpPr>
          <p:cNvPr id="3" name="Group 2">
            <a:extLst>
              <a:ext uri="{FF2B5EF4-FFF2-40B4-BE49-F238E27FC236}">
                <a16:creationId xmlns:a16="http://schemas.microsoft.com/office/drawing/2014/main" id="{5CC1AA77-07E1-4158-B13B-EEFE90B983D3}"/>
              </a:ext>
            </a:extLst>
          </p:cNvPr>
          <p:cNvGrpSpPr/>
          <p:nvPr/>
        </p:nvGrpSpPr>
        <p:grpSpPr>
          <a:xfrm>
            <a:off x="9688839" y="2903223"/>
            <a:ext cx="1051560" cy="1051560"/>
            <a:chOff x="9688839" y="2903220"/>
            <a:chExt cx="1051560" cy="1051560"/>
          </a:xfrm>
          <a:effectLst>
            <a:outerShdw blurRad="50800" dist="38100" algn="l" rotWithShape="0">
              <a:prstClr val="black">
                <a:alpha val="40000"/>
              </a:prstClr>
            </a:outerShdw>
          </a:effectLst>
        </p:grpSpPr>
        <p:sp>
          <p:nvSpPr>
            <p:cNvPr id="63" name="Oval 62">
              <a:extLst>
                <a:ext uri="{FF2B5EF4-FFF2-40B4-BE49-F238E27FC236}">
                  <a16:creationId xmlns:a16="http://schemas.microsoft.com/office/drawing/2014/main" id="{7B5A27B6-3895-4520-BE40-5A5A63720F07}"/>
                </a:ext>
              </a:extLst>
            </p:cNvPr>
            <p:cNvSpPr/>
            <p:nvPr/>
          </p:nvSpPr>
          <p:spPr>
            <a:xfrm>
              <a:off x="9688839"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a:extLst>
                <a:ext uri="{FF2B5EF4-FFF2-40B4-BE49-F238E27FC236}">
                  <a16:creationId xmlns:a16="http://schemas.microsoft.com/office/drawing/2014/main" id="{DF846CE9-EC59-4367-827E-B3BE39116F06}"/>
                </a:ext>
              </a:extLst>
            </p:cNvPr>
            <p:cNvSpPr/>
            <p:nvPr/>
          </p:nvSpPr>
          <p:spPr>
            <a:xfrm>
              <a:off x="9819961"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7" name="Picture 66" descr="Icon&#10;&#10;Description automatically generated">
              <a:extLst>
                <a:ext uri="{FF2B5EF4-FFF2-40B4-BE49-F238E27FC236}">
                  <a16:creationId xmlns:a16="http://schemas.microsoft.com/office/drawing/2014/main" id="{2C000633-DF6C-4E1B-9762-23833286BA4F}"/>
                </a:ext>
              </a:extLst>
            </p:cNvPr>
            <p:cNvPicPr>
              <a:picLocks noChangeAspect="1"/>
            </p:cNvPicPr>
            <p:nvPr/>
          </p:nvPicPr>
          <p:blipFill>
            <a:blip r:embed="rId17" cstate="email">
              <a:extLst>
                <a:ext uri="{BEBA8EAE-BF5A-486C-A8C5-ECC9F3942E4B}">
                  <a14:imgProps xmlns:a14="http://schemas.microsoft.com/office/drawing/2010/main">
                    <a14:imgLayer r:embed="rId18">
                      <a14:imgEffect>
                        <a14:sharpenSoften amount="50000"/>
                      </a14:imgEffect>
                    </a14:imgLayer>
                  </a14:imgProps>
                </a:ext>
                <a:ext uri="{28A0092B-C50C-407E-A947-70E740481C1C}">
                  <a14:useLocalDpi xmlns:a14="http://schemas.microsoft.com/office/drawing/2010/main"/>
                </a:ext>
              </a:extLst>
            </a:blip>
            <a:stretch>
              <a:fillRect/>
            </a:stretch>
          </p:blipFill>
          <p:spPr>
            <a:xfrm>
              <a:off x="9964392" y="3131512"/>
              <a:ext cx="512065" cy="585217"/>
            </a:xfrm>
            <a:prstGeom prst="rect">
              <a:avLst/>
            </a:prstGeom>
            <a:scene3d>
              <a:camera prst="orthographicFront"/>
              <a:lightRig rig="threePt" dir="t"/>
            </a:scene3d>
            <a:sp3d>
              <a:bevelT/>
            </a:sp3d>
          </p:spPr>
        </p:pic>
      </p:grpSp>
      <p:grpSp>
        <p:nvGrpSpPr>
          <p:cNvPr id="8" name="Group 7">
            <a:extLst>
              <a:ext uri="{FF2B5EF4-FFF2-40B4-BE49-F238E27FC236}">
                <a16:creationId xmlns:a16="http://schemas.microsoft.com/office/drawing/2014/main" id="{6CDA8FB4-615E-4D47-A4BD-6669FFC02C40}"/>
              </a:ext>
            </a:extLst>
          </p:cNvPr>
          <p:cNvGrpSpPr/>
          <p:nvPr/>
        </p:nvGrpSpPr>
        <p:grpSpPr>
          <a:xfrm>
            <a:off x="2712852" y="2903223"/>
            <a:ext cx="1051560" cy="1051560"/>
            <a:chOff x="2807415" y="2903220"/>
            <a:chExt cx="1051560" cy="1051560"/>
          </a:xfrm>
          <a:effectLst>
            <a:outerShdw blurRad="50800" dist="38100" algn="l" rotWithShape="0">
              <a:prstClr val="black">
                <a:alpha val="40000"/>
              </a:prstClr>
            </a:outerShdw>
          </a:effectLst>
        </p:grpSpPr>
        <p:sp>
          <p:nvSpPr>
            <p:cNvPr id="72" name="Oval 71">
              <a:extLst>
                <a:ext uri="{FF2B5EF4-FFF2-40B4-BE49-F238E27FC236}">
                  <a16:creationId xmlns:a16="http://schemas.microsoft.com/office/drawing/2014/main" id="{843D9E14-52B8-43E6-A860-A855094A1A41}"/>
                </a:ext>
              </a:extLst>
            </p:cNvPr>
            <p:cNvSpPr/>
            <p:nvPr/>
          </p:nvSpPr>
          <p:spPr>
            <a:xfrm>
              <a:off x="2807415"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7D5B0349-956A-4CC8-8FCC-14185B82EE20}"/>
                </a:ext>
              </a:extLst>
            </p:cNvPr>
            <p:cNvSpPr/>
            <p:nvPr/>
          </p:nvSpPr>
          <p:spPr>
            <a:xfrm>
              <a:off x="2938537"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8" name="Picture 77" descr="A map of the world&#10;&#10;Description automatically generated with low confidence">
              <a:extLst>
                <a:ext uri="{FF2B5EF4-FFF2-40B4-BE49-F238E27FC236}">
                  <a16:creationId xmlns:a16="http://schemas.microsoft.com/office/drawing/2014/main" id="{4CE99B8F-6229-477B-848D-FB7B4E636075}"/>
                </a:ext>
              </a:extLst>
            </p:cNvPr>
            <p:cNvPicPr>
              <a:picLocks noChangeAspect="1"/>
            </p:cNvPicPr>
            <p:nvPr/>
          </p:nvPicPr>
          <p:blipFill>
            <a:blip r:embed="rId19" cstate="email">
              <a:extLst>
                <a:ext uri="{BEBA8EAE-BF5A-486C-A8C5-ECC9F3942E4B}">
                  <a14:imgProps xmlns:a14="http://schemas.microsoft.com/office/drawing/2010/main">
                    <a14:imgLayer r:embed="rId20">
                      <a14:imgEffect>
                        <a14:sharpenSoften amount="50000"/>
                      </a14:imgEffect>
                    </a14:imgLayer>
                  </a14:imgProps>
                </a:ext>
                <a:ext uri="{28A0092B-C50C-407E-A947-70E740481C1C}">
                  <a14:useLocalDpi xmlns:a14="http://schemas.microsoft.com/office/drawing/2010/main"/>
                </a:ext>
              </a:extLst>
            </a:blip>
            <a:stretch>
              <a:fillRect/>
            </a:stretch>
          </p:blipFill>
          <p:spPr>
            <a:xfrm>
              <a:off x="3056119" y="3144080"/>
              <a:ext cx="559741" cy="559741"/>
            </a:xfrm>
            <a:prstGeom prst="rect">
              <a:avLst/>
            </a:prstGeom>
            <a:scene3d>
              <a:camera prst="orthographicFront"/>
              <a:lightRig rig="threePt" dir="t"/>
            </a:scene3d>
            <a:sp3d>
              <a:bevelT/>
            </a:sp3d>
          </p:spPr>
        </p:pic>
      </p:grpSp>
      <p:grpSp>
        <p:nvGrpSpPr>
          <p:cNvPr id="6" name="Group 5">
            <a:extLst>
              <a:ext uri="{FF2B5EF4-FFF2-40B4-BE49-F238E27FC236}">
                <a16:creationId xmlns:a16="http://schemas.microsoft.com/office/drawing/2014/main" id="{43C5331C-4261-4CED-9E12-E5AA3134D08C}"/>
              </a:ext>
            </a:extLst>
          </p:cNvPr>
          <p:cNvGrpSpPr/>
          <p:nvPr/>
        </p:nvGrpSpPr>
        <p:grpSpPr>
          <a:xfrm>
            <a:off x="4026886" y="2903223"/>
            <a:ext cx="1051560" cy="1051560"/>
            <a:chOff x="4068450" y="2903220"/>
            <a:chExt cx="1051560" cy="1051560"/>
          </a:xfrm>
          <a:effectLst>
            <a:outerShdw blurRad="50800" dist="38100" algn="l" rotWithShape="0">
              <a:prstClr val="black">
                <a:alpha val="40000"/>
              </a:prstClr>
            </a:outerShdw>
          </a:effectLst>
        </p:grpSpPr>
        <p:sp>
          <p:nvSpPr>
            <p:cNvPr id="69" name="Oval 68">
              <a:extLst>
                <a:ext uri="{FF2B5EF4-FFF2-40B4-BE49-F238E27FC236}">
                  <a16:creationId xmlns:a16="http://schemas.microsoft.com/office/drawing/2014/main" id="{B46B42A5-74A3-4651-8A2E-A1F36DEFE39C}"/>
                </a:ext>
              </a:extLst>
            </p:cNvPr>
            <p:cNvSpPr/>
            <p:nvPr/>
          </p:nvSpPr>
          <p:spPr>
            <a:xfrm>
              <a:off x="406845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65F280FF-40B7-46C3-AAEC-15C2D2A222E6}"/>
                </a:ext>
              </a:extLst>
            </p:cNvPr>
            <p:cNvSpPr/>
            <p:nvPr/>
          </p:nvSpPr>
          <p:spPr>
            <a:xfrm>
              <a:off x="419957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0" name="Picture 79" descr="A picture containing text, sign&#10;&#10;Description automatically generated">
              <a:extLst>
                <a:ext uri="{FF2B5EF4-FFF2-40B4-BE49-F238E27FC236}">
                  <a16:creationId xmlns:a16="http://schemas.microsoft.com/office/drawing/2014/main" id="{6D483B72-302C-4D6D-BD04-98BE7B1989E0}"/>
                </a:ext>
              </a:extLst>
            </p:cNvPr>
            <p:cNvPicPr>
              <a:picLocks noChangeAspect="1"/>
            </p:cNvPicPr>
            <p:nvPr/>
          </p:nvPicPr>
          <p:blipFill>
            <a:blip r:embed="rId21" cstate="email">
              <a:extLst>
                <a:ext uri="{BEBA8EAE-BF5A-486C-A8C5-ECC9F3942E4B}">
                  <a14:imgProps xmlns:a14="http://schemas.microsoft.com/office/drawing/2010/main">
                    <a14:imgLayer r:embed="rId22">
                      <a14:imgEffect>
                        <a14:sharpenSoften amount="50000"/>
                      </a14:imgEffect>
                    </a14:imgLayer>
                  </a14:imgProps>
                </a:ext>
                <a:ext uri="{28A0092B-C50C-407E-A947-70E740481C1C}">
                  <a14:useLocalDpi xmlns:a14="http://schemas.microsoft.com/office/drawing/2010/main"/>
                </a:ext>
              </a:extLst>
            </a:blip>
            <a:stretch>
              <a:fillRect/>
            </a:stretch>
          </p:blipFill>
          <p:spPr>
            <a:xfrm>
              <a:off x="4275165" y="3159153"/>
              <a:ext cx="679547" cy="491060"/>
            </a:xfrm>
            <a:prstGeom prst="rect">
              <a:avLst/>
            </a:prstGeom>
            <a:scene3d>
              <a:camera prst="orthographicFront"/>
              <a:lightRig rig="threePt" dir="t"/>
            </a:scene3d>
            <a:sp3d>
              <a:bevelT/>
            </a:sp3d>
          </p:spPr>
        </p:pic>
      </p:grpSp>
      <p:grpSp>
        <p:nvGrpSpPr>
          <p:cNvPr id="5" name="Group 4">
            <a:extLst>
              <a:ext uri="{FF2B5EF4-FFF2-40B4-BE49-F238E27FC236}">
                <a16:creationId xmlns:a16="http://schemas.microsoft.com/office/drawing/2014/main" id="{44FB4394-71F4-4F36-87E9-35328DCD8B55}"/>
              </a:ext>
            </a:extLst>
          </p:cNvPr>
          <p:cNvGrpSpPr/>
          <p:nvPr/>
        </p:nvGrpSpPr>
        <p:grpSpPr>
          <a:xfrm>
            <a:off x="7117472" y="2903223"/>
            <a:ext cx="1051560" cy="1051560"/>
            <a:chOff x="7117472" y="2903220"/>
            <a:chExt cx="1051560" cy="1051560"/>
          </a:xfrm>
          <a:effectLst>
            <a:outerShdw blurRad="50800" dist="38100" algn="l" rotWithShape="0">
              <a:prstClr val="black">
                <a:alpha val="40000"/>
              </a:prstClr>
            </a:outerShdw>
          </a:effectLst>
        </p:grpSpPr>
        <p:sp>
          <p:nvSpPr>
            <p:cNvPr id="75" name="Oval 74">
              <a:extLst>
                <a:ext uri="{FF2B5EF4-FFF2-40B4-BE49-F238E27FC236}">
                  <a16:creationId xmlns:a16="http://schemas.microsoft.com/office/drawing/2014/main" id="{5F1765DE-703A-415F-BE54-6412276B0F3D}"/>
                </a:ext>
              </a:extLst>
            </p:cNvPr>
            <p:cNvSpPr/>
            <p:nvPr/>
          </p:nvSpPr>
          <p:spPr>
            <a:xfrm>
              <a:off x="7117472"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8785FD7E-E1C3-4A58-8729-B63E653D309E}"/>
                </a:ext>
              </a:extLst>
            </p:cNvPr>
            <p:cNvSpPr/>
            <p:nvPr/>
          </p:nvSpPr>
          <p:spPr>
            <a:xfrm>
              <a:off x="7248594"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2" name="Picture 81" descr="Icon&#10;&#10;Description automatically generated">
              <a:extLst>
                <a:ext uri="{FF2B5EF4-FFF2-40B4-BE49-F238E27FC236}">
                  <a16:creationId xmlns:a16="http://schemas.microsoft.com/office/drawing/2014/main" id="{A15169DC-C95F-45A3-92CD-B3EBFE4E56A1}"/>
                </a:ext>
              </a:extLst>
            </p:cNvPr>
            <p:cNvPicPr>
              <a:picLocks noChangeAspect="1"/>
            </p:cNvPicPr>
            <p:nvPr/>
          </p:nvPicPr>
          <p:blipFill>
            <a:blip r:embed="rId23" cstate="email">
              <a:extLst>
                <a:ext uri="{BEBA8EAE-BF5A-486C-A8C5-ECC9F3942E4B}">
                  <a14:imgProps xmlns:a14="http://schemas.microsoft.com/office/drawing/2010/main">
                    <a14:imgLayer r:embed="rId24">
                      <a14:imgEffect>
                        <a14:sharpenSoften amount="50000"/>
                      </a14:imgEffect>
                    </a14:imgLayer>
                  </a14:imgProps>
                </a:ext>
                <a:ext uri="{28A0092B-C50C-407E-A947-70E740481C1C}">
                  <a14:useLocalDpi xmlns:a14="http://schemas.microsoft.com/office/drawing/2010/main"/>
                </a:ext>
              </a:extLst>
            </a:blip>
            <a:stretch>
              <a:fillRect/>
            </a:stretch>
          </p:blipFill>
          <p:spPr>
            <a:xfrm>
              <a:off x="7329240" y="3198367"/>
              <a:ext cx="673609" cy="460249"/>
            </a:xfrm>
            <a:prstGeom prst="rect">
              <a:avLst/>
            </a:prstGeom>
            <a:scene3d>
              <a:camera prst="orthographicFront"/>
              <a:lightRig rig="threePt" dir="t"/>
            </a:scene3d>
            <a:sp3d>
              <a:bevelT/>
            </a:sp3d>
          </p:spPr>
        </p:pic>
      </p:grpSp>
      <p:sp>
        <p:nvSpPr>
          <p:cNvPr id="13" name="TextBox 12">
            <a:extLst>
              <a:ext uri="{FF2B5EF4-FFF2-40B4-BE49-F238E27FC236}">
                <a16:creationId xmlns:a16="http://schemas.microsoft.com/office/drawing/2014/main" id="{6EC351FC-B8D6-EBC9-E783-AB226F4F77AE}"/>
              </a:ext>
            </a:extLst>
          </p:cNvPr>
          <p:cNvSpPr txBox="1"/>
          <p:nvPr/>
        </p:nvSpPr>
        <p:spPr>
          <a:xfrm>
            <a:off x="-98380" y="3968090"/>
            <a:ext cx="1450975" cy="738664"/>
          </a:xfrm>
          <a:prstGeom prst="rect">
            <a:avLst/>
          </a:prstGeom>
          <a:noFill/>
        </p:spPr>
        <p:txBody>
          <a:bodyPr wrap="none" rtlCol="0">
            <a:spAutoFit/>
          </a:bodyPr>
          <a:lstStyle/>
          <a:p>
            <a:pPr algn="ctr"/>
            <a:r>
              <a:rPr lang="en-US" sz="1400" dirty="0">
                <a:solidFill>
                  <a:schemeClr val="bg1"/>
                </a:solidFill>
              </a:rPr>
              <a:t>Energy</a:t>
            </a:r>
          </a:p>
          <a:p>
            <a:pPr algn="ctr"/>
            <a:r>
              <a:rPr lang="en-US" sz="1400" dirty="0">
                <a:solidFill>
                  <a:schemeClr val="bg1"/>
                </a:solidFill>
              </a:rPr>
              <a:t>&amp; Environmental </a:t>
            </a:r>
          </a:p>
          <a:p>
            <a:pPr algn="ctr"/>
            <a:r>
              <a:rPr lang="en-US" sz="1400" dirty="0">
                <a:solidFill>
                  <a:schemeClr val="bg1"/>
                </a:solidFill>
              </a:rPr>
              <a:t>Focus</a:t>
            </a:r>
          </a:p>
        </p:txBody>
      </p:sp>
      <p:sp>
        <p:nvSpPr>
          <p:cNvPr id="44" name="TextBox 43">
            <a:extLst>
              <a:ext uri="{FF2B5EF4-FFF2-40B4-BE49-F238E27FC236}">
                <a16:creationId xmlns:a16="http://schemas.microsoft.com/office/drawing/2014/main" id="{85D96B06-D451-A7EB-77A4-1DF2365BE251}"/>
              </a:ext>
            </a:extLst>
          </p:cNvPr>
          <p:cNvSpPr txBox="1"/>
          <p:nvPr/>
        </p:nvSpPr>
        <p:spPr>
          <a:xfrm>
            <a:off x="1406670" y="4009268"/>
            <a:ext cx="1005595" cy="738664"/>
          </a:xfrm>
          <a:prstGeom prst="rect">
            <a:avLst/>
          </a:prstGeom>
          <a:noFill/>
        </p:spPr>
        <p:txBody>
          <a:bodyPr wrap="none" rtlCol="0">
            <a:spAutoFit/>
          </a:bodyPr>
          <a:lstStyle/>
          <a:p>
            <a:pPr algn="ctr"/>
            <a:r>
              <a:rPr lang="en-US" sz="1400" dirty="0">
                <a:solidFill>
                  <a:schemeClr val="bg1"/>
                </a:solidFill>
              </a:rPr>
              <a:t>Patented &amp;</a:t>
            </a:r>
          </a:p>
          <a:p>
            <a:pPr algn="ctr"/>
            <a:r>
              <a:rPr lang="en-US" sz="1400" dirty="0">
                <a:solidFill>
                  <a:schemeClr val="bg1"/>
                </a:solidFill>
              </a:rPr>
              <a:t>Certified</a:t>
            </a:r>
          </a:p>
          <a:p>
            <a:pPr algn="ctr"/>
            <a:r>
              <a:rPr lang="en-US" sz="1400" dirty="0">
                <a:solidFill>
                  <a:schemeClr val="bg1"/>
                </a:solidFill>
              </a:rPr>
              <a:t>Products</a:t>
            </a:r>
          </a:p>
        </p:txBody>
      </p:sp>
      <p:sp>
        <p:nvSpPr>
          <p:cNvPr id="48" name="TextBox 47">
            <a:extLst>
              <a:ext uri="{FF2B5EF4-FFF2-40B4-BE49-F238E27FC236}">
                <a16:creationId xmlns:a16="http://schemas.microsoft.com/office/drawing/2014/main" id="{B9A758E7-022F-7B74-D117-0178817DDFB2}"/>
              </a:ext>
            </a:extLst>
          </p:cNvPr>
          <p:cNvSpPr txBox="1"/>
          <p:nvPr/>
        </p:nvSpPr>
        <p:spPr>
          <a:xfrm>
            <a:off x="2697159" y="4024504"/>
            <a:ext cx="1178591" cy="523220"/>
          </a:xfrm>
          <a:prstGeom prst="rect">
            <a:avLst/>
          </a:prstGeom>
          <a:noFill/>
        </p:spPr>
        <p:txBody>
          <a:bodyPr wrap="none" rtlCol="0">
            <a:spAutoFit/>
          </a:bodyPr>
          <a:lstStyle/>
          <a:p>
            <a:pPr algn="ctr"/>
            <a:r>
              <a:rPr lang="en-US" sz="1400" dirty="0">
                <a:solidFill>
                  <a:schemeClr val="bg1"/>
                </a:solidFill>
              </a:rPr>
              <a:t>U.S &amp; Global  </a:t>
            </a:r>
          </a:p>
          <a:p>
            <a:pPr algn="ctr"/>
            <a:r>
              <a:rPr lang="en-US" sz="1400" dirty="0">
                <a:solidFill>
                  <a:schemeClr val="bg1"/>
                </a:solidFill>
              </a:rPr>
              <a:t>Footprint</a:t>
            </a:r>
          </a:p>
        </p:txBody>
      </p:sp>
      <p:sp>
        <p:nvSpPr>
          <p:cNvPr id="49" name="TextBox 48">
            <a:extLst>
              <a:ext uri="{FF2B5EF4-FFF2-40B4-BE49-F238E27FC236}">
                <a16:creationId xmlns:a16="http://schemas.microsoft.com/office/drawing/2014/main" id="{3385F798-CBF4-08C5-9A29-063F2D468703}"/>
              </a:ext>
            </a:extLst>
          </p:cNvPr>
          <p:cNvSpPr txBox="1"/>
          <p:nvPr/>
        </p:nvSpPr>
        <p:spPr>
          <a:xfrm>
            <a:off x="3970461" y="3981066"/>
            <a:ext cx="1162498" cy="954107"/>
          </a:xfrm>
          <a:prstGeom prst="rect">
            <a:avLst/>
          </a:prstGeom>
          <a:noFill/>
        </p:spPr>
        <p:txBody>
          <a:bodyPr wrap="none" rtlCol="0">
            <a:spAutoFit/>
          </a:bodyPr>
          <a:lstStyle/>
          <a:p>
            <a:pPr algn="ctr"/>
            <a:r>
              <a:rPr lang="en-US" sz="1400" dirty="0">
                <a:solidFill>
                  <a:schemeClr val="bg1"/>
                </a:solidFill>
              </a:rPr>
              <a:t>Engineered </a:t>
            </a:r>
          </a:p>
          <a:p>
            <a:pPr algn="ctr"/>
            <a:r>
              <a:rPr lang="en-US" sz="1400" dirty="0">
                <a:solidFill>
                  <a:schemeClr val="bg1"/>
                </a:solidFill>
              </a:rPr>
              <a:t>Air Quality &amp; </a:t>
            </a:r>
          </a:p>
          <a:p>
            <a:pPr algn="ctr"/>
            <a:r>
              <a:rPr lang="en-US" sz="1400" dirty="0">
                <a:solidFill>
                  <a:schemeClr val="bg1"/>
                </a:solidFill>
              </a:rPr>
              <a:t>Data Center</a:t>
            </a:r>
          </a:p>
          <a:p>
            <a:pPr algn="ctr"/>
            <a:r>
              <a:rPr lang="en-US" sz="1400" dirty="0">
                <a:solidFill>
                  <a:schemeClr val="bg1"/>
                </a:solidFill>
              </a:rPr>
              <a:t>Solutions</a:t>
            </a:r>
          </a:p>
        </p:txBody>
      </p:sp>
      <p:sp>
        <p:nvSpPr>
          <p:cNvPr id="51" name="TextBox 50">
            <a:extLst>
              <a:ext uri="{FF2B5EF4-FFF2-40B4-BE49-F238E27FC236}">
                <a16:creationId xmlns:a16="http://schemas.microsoft.com/office/drawing/2014/main" id="{32337E63-8AD8-A375-93E0-27A0085DC697}"/>
              </a:ext>
            </a:extLst>
          </p:cNvPr>
          <p:cNvSpPr txBox="1"/>
          <p:nvPr/>
        </p:nvSpPr>
        <p:spPr>
          <a:xfrm>
            <a:off x="6996027" y="3954283"/>
            <a:ext cx="1340047" cy="954107"/>
          </a:xfrm>
          <a:prstGeom prst="rect">
            <a:avLst/>
          </a:prstGeom>
          <a:noFill/>
        </p:spPr>
        <p:txBody>
          <a:bodyPr wrap="none" rtlCol="0">
            <a:spAutoFit/>
          </a:bodyPr>
          <a:lstStyle/>
          <a:p>
            <a:pPr algn="ctr"/>
            <a:r>
              <a:rPr lang="en-US" sz="1400" dirty="0">
                <a:solidFill>
                  <a:schemeClr val="bg1"/>
                </a:solidFill>
              </a:rPr>
              <a:t>Engineered</a:t>
            </a:r>
          </a:p>
          <a:p>
            <a:pPr algn="ctr"/>
            <a:r>
              <a:rPr lang="en-US" sz="1400" dirty="0">
                <a:solidFill>
                  <a:schemeClr val="bg1"/>
                </a:solidFill>
              </a:rPr>
              <a:t>Air Distribution </a:t>
            </a:r>
          </a:p>
          <a:p>
            <a:pPr algn="ctr"/>
            <a:r>
              <a:rPr lang="en-US" sz="1400" dirty="0">
                <a:solidFill>
                  <a:schemeClr val="bg1"/>
                </a:solidFill>
              </a:rPr>
              <a:t>&amp; Sound</a:t>
            </a:r>
          </a:p>
          <a:p>
            <a:pPr algn="ctr"/>
            <a:r>
              <a:rPr lang="en-US" sz="1400" dirty="0">
                <a:solidFill>
                  <a:schemeClr val="bg1"/>
                </a:solidFill>
              </a:rPr>
              <a:t>Solutions</a:t>
            </a:r>
          </a:p>
        </p:txBody>
      </p:sp>
      <p:sp>
        <p:nvSpPr>
          <p:cNvPr id="52" name="TextBox 51">
            <a:extLst>
              <a:ext uri="{FF2B5EF4-FFF2-40B4-BE49-F238E27FC236}">
                <a16:creationId xmlns:a16="http://schemas.microsoft.com/office/drawing/2014/main" id="{5EB65502-B366-1644-6B94-81EF7261F19A}"/>
              </a:ext>
            </a:extLst>
          </p:cNvPr>
          <p:cNvSpPr txBox="1"/>
          <p:nvPr/>
        </p:nvSpPr>
        <p:spPr>
          <a:xfrm>
            <a:off x="8313485" y="3954283"/>
            <a:ext cx="1392305" cy="954107"/>
          </a:xfrm>
          <a:prstGeom prst="rect">
            <a:avLst/>
          </a:prstGeom>
          <a:noFill/>
        </p:spPr>
        <p:txBody>
          <a:bodyPr wrap="none" rtlCol="0">
            <a:spAutoFit/>
          </a:bodyPr>
          <a:lstStyle/>
          <a:p>
            <a:pPr algn="ctr"/>
            <a:r>
              <a:rPr lang="en-US" sz="1400" dirty="0">
                <a:solidFill>
                  <a:schemeClr val="bg1"/>
                </a:solidFill>
              </a:rPr>
              <a:t>OEM,</a:t>
            </a:r>
          </a:p>
          <a:p>
            <a:pPr algn="ctr"/>
            <a:r>
              <a:rPr lang="en-US" sz="1400" dirty="0">
                <a:solidFill>
                  <a:schemeClr val="bg1"/>
                </a:solidFill>
              </a:rPr>
              <a:t>Key Account &amp; </a:t>
            </a:r>
          </a:p>
          <a:p>
            <a:pPr algn="ctr"/>
            <a:r>
              <a:rPr lang="en-US" sz="1400" dirty="0">
                <a:solidFill>
                  <a:schemeClr val="bg1"/>
                </a:solidFill>
              </a:rPr>
              <a:t>Sales Rep</a:t>
            </a:r>
          </a:p>
          <a:p>
            <a:pPr algn="ctr"/>
            <a:r>
              <a:rPr lang="en-US" sz="1400" dirty="0">
                <a:solidFill>
                  <a:schemeClr val="bg1"/>
                </a:solidFill>
              </a:rPr>
              <a:t>Route To Market</a:t>
            </a:r>
          </a:p>
        </p:txBody>
      </p:sp>
      <p:sp>
        <p:nvSpPr>
          <p:cNvPr id="54" name="TextBox 53">
            <a:extLst>
              <a:ext uri="{FF2B5EF4-FFF2-40B4-BE49-F238E27FC236}">
                <a16:creationId xmlns:a16="http://schemas.microsoft.com/office/drawing/2014/main" id="{E08E61C6-9B91-C81B-56C8-C54979D7BAB0}"/>
              </a:ext>
            </a:extLst>
          </p:cNvPr>
          <p:cNvSpPr txBox="1"/>
          <p:nvPr/>
        </p:nvSpPr>
        <p:spPr>
          <a:xfrm>
            <a:off x="9792997" y="3983991"/>
            <a:ext cx="930063" cy="523220"/>
          </a:xfrm>
          <a:prstGeom prst="rect">
            <a:avLst/>
          </a:prstGeom>
          <a:noFill/>
        </p:spPr>
        <p:txBody>
          <a:bodyPr wrap="none" rtlCol="0">
            <a:spAutoFit/>
          </a:bodyPr>
          <a:lstStyle/>
          <a:p>
            <a:pPr algn="ctr"/>
            <a:r>
              <a:rPr lang="en-US" sz="1400" dirty="0">
                <a:solidFill>
                  <a:schemeClr val="bg1"/>
                </a:solidFill>
              </a:rPr>
              <a:t>Service </a:t>
            </a:r>
          </a:p>
          <a:p>
            <a:pPr algn="ctr"/>
            <a:r>
              <a:rPr lang="en-US" sz="1400" dirty="0">
                <a:solidFill>
                  <a:schemeClr val="bg1"/>
                </a:solidFill>
              </a:rPr>
              <a:t>&amp; Support</a:t>
            </a:r>
          </a:p>
        </p:txBody>
      </p:sp>
      <p:sp>
        <p:nvSpPr>
          <p:cNvPr id="55" name="TextBox 54">
            <a:extLst>
              <a:ext uri="{FF2B5EF4-FFF2-40B4-BE49-F238E27FC236}">
                <a16:creationId xmlns:a16="http://schemas.microsoft.com/office/drawing/2014/main" id="{C489C038-7692-F869-89A6-4B99B72692E2}"/>
              </a:ext>
            </a:extLst>
          </p:cNvPr>
          <p:cNvSpPr txBox="1"/>
          <p:nvPr/>
        </p:nvSpPr>
        <p:spPr>
          <a:xfrm>
            <a:off x="10813862" y="3983991"/>
            <a:ext cx="1348831" cy="738664"/>
          </a:xfrm>
          <a:prstGeom prst="rect">
            <a:avLst/>
          </a:prstGeom>
          <a:noFill/>
        </p:spPr>
        <p:txBody>
          <a:bodyPr wrap="none" rtlCol="0">
            <a:spAutoFit/>
          </a:bodyPr>
          <a:lstStyle/>
          <a:p>
            <a:pPr algn="ctr"/>
            <a:r>
              <a:rPr lang="en-US" sz="1400" dirty="0">
                <a:solidFill>
                  <a:schemeClr val="bg1"/>
                </a:solidFill>
              </a:rPr>
              <a:t>Award Winning </a:t>
            </a:r>
          </a:p>
          <a:p>
            <a:pPr algn="ctr"/>
            <a:r>
              <a:rPr lang="en-US" sz="1400" dirty="0">
                <a:solidFill>
                  <a:schemeClr val="bg1"/>
                </a:solidFill>
              </a:rPr>
              <a:t>&amp; Industry </a:t>
            </a:r>
          </a:p>
          <a:p>
            <a:pPr algn="ctr"/>
            <a:r>
              <a:rPr lang="en-US" sz="1400" dirty="0">
                <a:solidFill>
                  <a:schemeClr val="bg1"/>
                </a:solidFill>
              </a:rPr>
              <a:t>Recognized</a:t>
            </a:r>
          </a:p>
        </p:txBody>
      </p:sp>
    </p:spTree>
    <p:extLst>
      <p:ext uri="{BB962C8B-B14F-4D97-AF65-F5344CB8AC3E}">
        <p14:creationId xmlns:p14="http://schemas.microsoft.com/office/powerpoint/2010/main" val="2460259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4A35CB5-EDE9-2CBE-D986-B7EC4F1A097E}"/>
              </a:ext>
            </a:extLst>
          </p:cNvPr>
          <p:cNvGrpSpPr/>
          <p:nvPr/>
        </p:nvGrpSpPr>
        <p:grpSpPr>
          <a:xfrm>
            <a:off x="2483552" y="2774116"/>
            <a:ext cx="4421758" cy="2262197"/>
            <a:chOff x="3813584" y="2590916"/>
            <a:chExt cx="4421758" cy="2262197"/>
          </a:xfrm>
        </p:grpSpPr>
        <p:pic>
          <p:nvPicPr>
            <p:cNvPr id="49" name="Picture 48">
              <a:extLst>
                <a:ext uri="{FF2B5EF4-FFF2-40B4-BE49-F238E27FC236}">
                  <a16:creationId xmlns:a16="http://schemas.microsoft.com/office/drawing/2014/main" id="{B66758F2-5B5B-4871-9DFD-49D710FC27C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4000"/>
            <a:stretch/>
          </p:blipFill>
          <p:spPr>
            <a:xfrm>
              <a:off x="3813584" y="2710436"/>
              <a:ext cx="4421758" cy="2142677"/>
            </a:xfrm>
            <a:prstGeom prst="rect">
              <a:avLst/>
            </a:prstGeom>
          </p:spPr>
        </p:pic>
        <p:pic>
          <p:nvPicPr>
            <p:cNvPr id="85" name="Picture 84">
              <a:extLst>
                <a:ext uri="{FF2B5EF4-FFF2-40B4-BE49-F238E27FC236}">
                  <a16:creationId xmlns:a16="http://schemas.microsoft.com/office/drawing/2014/main" id="{860C07D8-6D64-4195-BA55-01CF02B9A846}"/>
                </a:ext>
              </a:extLst>
            </p:cNvPr>
            <p:cNvPicPr>
              <a:picLocks noChangeAspect="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t="1" b="37170"/>
            <a:stretch/>
          </p:blipFill>
          <p:spPr>
            <a:xfrm flipH="1">
              <a:off x="5587261" y="2590916"/>
              <a:ext cx="586265" cy="245567"/>
            </a:xfrm>
            <a:prstGeom prst="rect">
              <a:avLst/>
            </a:prstGeom>
          </p:spPr>
        </p:pic>
        <p:pic>
          <p:nvPicPr>
            <p:cNvPr id="55" name="Picture 54">
              <a:extLst>
                <a:ext uri="{FF2B5EF4-FFF2-40B4-BE49-F238E27FC236}">
                  <a16:creationId xmlns:a16="http://schemas.microsoft.com/office/drawing/2014/main" id="{0E7451B8-B867-A837-70F8-DEFECB0F6306}"/>
                </a:ext>
              </a:extLst>
            </p:cNvPr>
            <p:cNvPicPr>
              <a:picLocks noChangeAspect="1"/>
            </p:cNvPicPr>
            <p:nvPr/>
          </p:nvPicPr>
          <p:blipFill rotWithShape="1">
            <a:blip r:embed="rId5"/>
            <a:srcRect l="74475" t="10546" r="17645" b="81220"/>
            <a:stretch/>
          </p:blipFill>
          <p:spPr>
            <a:xfrm>
              <a:off x="7073922" y="2637968"/>
              <a:ext cx="393696" cy="231784"/>
            </a:xfrm>
            <a:prstGeom prst="rect">
              <a:avLst/>
            </a:prstGeom>
          </p:spPr>
        </p:pic>
      </p:grpSp>
      <p:grpSp>
        <p:nvGrpSpPr>
          <p:cNvPr id="9" name="Group 8">
            <a:extLst>
              <a:ext uri="{FF2B5EF4-FFF2-40B4-BE49-F238E27FC236}">
                <a16:creationId xmlns:a16="http://schemas.microsoft.com/office/drawing/2014/main" id="{E083CFDF-092E-4CC5-8BB5-7BD8C585710E}"/>
              </a:ext>
            </a:extLst>
          </p:cNvPr>
          <p:cNvGrpSpPr/>
          <p:nvPr/>
        </p:nvGrpSpPr>
        <p:grpSpPr>
          <a:xfrm>
            <a:off x="3803653" y="1103817"/>
            <a:ext cx="1627576" cy="2487766"/>
            <a:chOff x="5133685" y="920617"/>
            <a:chExt cx="1627576" cy="2487766"/>
          </a:xfrm>
        </p:grpSpPr>
        <p:sp>
          <p:nvSpPr>
            <p:cNvPr id="54" name="TextBox 53">
              <a:extLst>
                <a:ext uri="{FF2B5EF4-FFF2-40B4-BE49-F238E27FC236}">
                  <a16:creationId xmlns:a16="http://schemas.microsoft.com/office/drawing/2014/main" id="{77F4588E-FA3B-4E83-B5A8-F8F342B912D5}"/>
                </a:ext>
              </a:extLst>
            </p:cNvPr>
            <p:cNvSpPr txBox="1"/>
            <p:nvPr/>
          </p:nvSpPr>
          <p:spPr>
            <a:xfrm>
              <a:off x="5133685" y="920617"/>
              <a:ext cx="1627576" cy="248776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Energy Recovery Wheel</a:t>
              </a:r>
            </a:p>
          </p:txBody>
        </p:sp>
        <p:sp>
          <p:nvSpPr>
            <p:cNvPr id="71" name="Oval 70">
              <a:extLst>
                <a:ext uri="{FF2B5EF4-FFF2-40B4-BE49-F238E27FC236}">
                  <a16:creationId xmlns:a16="http://schemas.microsoft.com/office/drawing/2014/main" id="{1AB06979-FDA2-48F0-8608-12BC0515B217}"/>
                </a:ext>
              </a:extLst>
            </p:cNvPr>
            <p:cNvSpPr/>
            <p:nvPr/>
          </p:nvSpPr>
          <p:spPr>
            <a:xfrm>
              <a:off x="5466447" y="993975"/>
              <a:ext cx="965511" cy="96551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4" name="Picture 3" descr="A picture containing text, window&#10;&#10;Description automatically generated">
              <a:extLst>
                <a:ext uri="{FF2B5EF4-FFF2-40B4-BE49-F238E27FC236}">
                  <a16:creationId xmlns:a16="http://schemas.microsoft.com/office/drawing/2014/main" id="{AB88ED8E-2B08-4A10-B953-40984C56EBE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420356" y="1032323"/>
              <a:ext cx="1058502" cy="823279"/>
            </a:xfrm>
            <a:prstGeom prst="rect">
              <a:avLst/>
            </a:prstGeom>
          </p:spPr>
        </p:pic>
      </p:grpSp>
      <p:sp>
        <p:nvSpPr>
          <p:cNvPr id="2" name="Title 1">
            <a:extLst>
              <a:ext uri="{FF2B5EF4-FFF2-40B4-BE49-F238E27FC236}">
                <a16:creationId xmlns:a16="http://schemas.microsoft.com/office/drawing/2014/main" id="{336F8EA4-F914-46A2-A65C-1029E01D5960}"/>
              </a:ext>
            </a:extLst>
          </p:cNvPr>
          <p:cNvSpPr>
            <a:spLocks noGrp="1"/>
          </p:cNvSpPr>
          <p:nvPr>
            <p:ph type="title"/>
          </p:nvPr>
        </p:nvSpPr>
        <p:spPr/>
        <p:txBody>
          <a:bodyPr>
            <a:normAutofit/>
          </a:bodyPr>
          <a:lstStyle/>
          <a:p>
            <a:r>
              <a:rPr lang="en-US" sz="2200" dirty="0">
                <a:latin typeface="Boxed Book" panose="02000506040000020004" pitchFamily="50" charset="0"/>
              </a:rPr>
              <a:t>FläktGroup SEMCO Products For Commercial Applications</a:t>
            </a:r>
            <a:endParaRPr lang="en-US" sz="2700" b="1" dirty="0"/>
          </a:p>
        </p:txBody>
      </p:sp>
      <p:grpSp>
        <p:nvGrpSpPr>
          <p:cNvPr id="7" name="Group 6">
            <a:extLst>
              <a:ext uri="{FF2B5EF4-FFF2-40B4-BE49-F238E27FC236}">
                <a16:creationId xmlns:a16="http://schemas.microsoft.com/office/drawing/2014/main" id="{CA81FCD4-CB46-49FD-87A5-B0654C327D61}"/>
              </a:ext>
            </a:extLst>
          </p:cNvPr>
          <p:cNvGrpSpPr/>
          <p:nvPr/>
        </p:nvGrpSpPr>
        <p:grpSpPr>
          <a:xfrm>
            <a:off x="6137585" y="1077454"/>
            <a:ext cx="1627576" cy="1564035"/>
            <a:chOff x="7467617" y="894254"/>
            <a:chExt cx="1627576" cy="1564035"/>
          </a:xfrm>
        </p:grpSpPr>
        <p:sp>
          <p:nvSpPr>
            <p:cNvPr id="57" name="TextBox 56">
              <a:extLst>
                <a:ext uri="{FF2B5EF4-FFF2-40B4-BE49-F238E27FC236}">
                  <a16:creationId xmlns:a16="http://schemas.microsoft.com/office/drawing/2014/main" id="{1E1783D1-2F59-47D2-A90C-A8F729E9F425}"/>
                </a:ext>
              </a:extLst>
            </p:cNvPr>
            <p:cNvSpPr txBox="1"/>
            <p:nvPr/>
          </p:nvSpPr>
          <p:spPr>
            <a:xfrm>
              <a:off x="7467617" y="894254"/>
              <a:ext cx="1627576" cy="1564035"/>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Unitary Energy Recovery Unit</a:t>
              </a:r>
            </a:p>
          </p:txBody>
        </p:sp>
        <p:pic>
          <p:nvPicPr>
            <p:cNvPr id="63" name="Picture 8">
              <a:extLst>
                <a:ext uri="{FF2B5EF4-FFF2-40B4-BE49-F238E27FC236}">
                  <a16:creationId xmlns:a16="http://schemas.microsoft.com/office/drawing/2014/main" id="{4B7890A3-8A11-47EA-A79E-C02A4B40A635}"/>
                </a:ext>
              </a:extLst>
            </p:cNvPr>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63558" y="1192558"/>
              <a:ext cx="1424648" cy="949763"/>
            </a:xfrm>
            <a:prstGeom prst="rect">
              <a:avLst/>
            </a:prstGeom>
            <a:noFill/>
            <a:extLst>
              <a:ext uri="{909E8E84-426E-40DD-AFC4-6F175D3DCCD1}">
                <a14:hiddenFill xmlns:a14="http://schemas.microsoft.com/office/drawing/2010/main">
                  <a:solidFill>
                    <a:srgbClr val="FFFFFF"/>
                  </a:solidFill>
                </a14:hiddenFill>
              </a:ext>
            </a:extLst>
          </p:spPr>
        </p:pic>
        <p:sp>
          <p:nvSpPr>
            <p:cNvPr id="68" name="Oval 67">
              <a:extLst>
                <a:ext uri="{FF2B5EF4-FFF2-40B4-BE49-F238E27FC236}">
                  <a16:creationId xmlns:a16="http://schemas.microsoft.com/office/drawing/2014/main" id="{0B14FDC9-B7BF-4820-8581-2F7A59647E75}"/>
                </a:ext>
              </a:extLst>
            </p:cNvPr>
            <p:cNvSpPr/>
            <p:nvPr/>
          </p:nvSpPr>
          <p:spPr>
            <a:xfrm>
              <a:off x="7574603" y="959805"/>
              <a:ext cx="1413604"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2" name="Straight Arrow Connector 71">
            <a:extLst>
              <a:ext uri="{FF2B5EF4-FFF2-40B4-BE49-F238E27FC236}">
                <a16:creationId xmlns:a16="http://schemas.microsoft.com/office/drawing/2014/main" id="{4505B82F-A3A2-4821-9B76-6354AB945818}"/>
              </a:ext>
            </a:extLst>
          </p:cNvPr>
          <p:cNvCxnSpPr>
            <a:cxnSpLocks/>
            <a:stCxn id="71" idx="6"/>
          </p:cNvCxnSpPr>
          <p:nvPr/>
        </p:nvCxnSpPr>
        <p:spPr>
          <a:xfrm>
            <a:off x="5101925" y="1659931"/>
            <a:ext cx="1023884" cy="128986"/>
          </a:xfrm>
          <a:prstGeom prst="straightConnector1">
            <a:avLst/>
          </a:prstGeom>
          <a:noFill/>
          <a:ln w="12700" cap="flat" cmpd="sng" algn="ctr">
            <a:solidFill>
              <a:sysClr val="window" lastClr="FFFFFF">
                <a:lumMod val="65000"/>
              </a:sysClr>
            </a:solidFill>
            <a:prstDash val="dash"/>
            <a:miter lim="800000"/>
            <a:tailEnd type="triangle"/>
          </a:ln>
          <a:effectLst/>
        </p:spPr>
      </p:cxnSp>
      <p:grpSp>
        <p:nvGrpSpPr>
          <p:cNvPr id="8" name="Group 7">
            <a:extLst>
              <a:ext uri="{FF2B5EF4-FFF2-40B4-BE49-F238E27FC236}">
                <a16:creationId xmlns:a16="http://schemas.microsoft.com/office/drawing/2014/main" id="{88235A3F-4AE9-4B05-8D29-51C857AD4BF5}"/>
              </a:ext>
            </a:extLst>
          </p:cNvPr>
          <p:cNvGrpSpPr/>
          <p:nvPr/>
        </p:nvGrpSpPr>
        <p:grpSpPr>
          <a:xfrm>
            <a:off x="1454965" y="1452914"/>
            <a:ext cx="1790333" cy="1811216"/>
            <a:chOff x="2784997" y="1269714"/>
            <a:chExt cx="1790333" cy="1811216"/>
          </a:xfrm>
        </p:grpSpPr>
        <p:sp>
          <p:nvSpPr>
            <p:cNvPr id="53" name="TextBox 52">
              <a:extLst>
                <a:ext uri="{FF2B5EF4-FFF2-40B4-BE49-F238E27FC236}">
                  <a16:creationId xmlns:a16="http://schemas.microsoft.com/office/drawing/2014/main" id="{8309375F-2346-4BD0-BAA4-52B5D3973BEF}"/>
                </a:ext>
              </a:extLst>
            </p:cNvPr>
            <p:cNvSpPr txBox="1"/>
            <p:nvPr/>
          </p:nvSpPr>
          <p:spPr>
            <a:xfrm>
              <a:off x="2784997" y="1269714"/>
              <a:ext cx="1790333" cy="181121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Applied Energy Recovery Unit</a:t>
              </a:r>
            </a:p>
          </p:txBody>
        </p:sp>
        <p:pic>
          <p:nvPicPr>
            <p:cNvPr id="60" name="Picture 59">
              <a:extLst>
                <a:ext uri="{FF2B5EF4-FFF2-40B4-BE49-F238E27FC236}">
                  <a16:creationId xmlns:a16="http://schemas.microsoft.com/office/drawing/2014/main" id="{5E4CA6E3-8F40-44F2-B313-140077A64940}"/>
                </a:ext>
              </a:extLst>
            </p:cNvPr>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872364" y="1555087"/>
              <a:ext cx="1554965" cy="1036643"/>
            </a:xfrm>
            <a:prstGeom prst="rect">
              <a:avLst/>
            </a:prstGeom>
          </p:spPr>
        </p:pic>
        <p:sp>
          <p:nvSpPr>
            <p:cNvPr id="73" name="Oval 72">
              <a:extLst>
                <a:ext uri="{FF2B5EF4-FFF2-40B4-BE49-F238E27FC236}">
                  <a16:creationId xmlns:a16="http://schemas.microsoft.com/office/drawing/2014/main" id="{3D7AEF05-AA3E-435A-B0DF-6990B880277C}"/>
                </a:ext>
              </a:extLst>
            </p:cNvPr>
            <p:cNvSpPr/>
            <p:nvPr/>
          </p:nvSpPr>
          <p:spPr>
            <a:xfrm>
              <a:off x="2894312" y="1355321"/>
              <a:ext cx="1554965"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4" name="Straight Arrow Connector 73">
            <a:extLst>
              <a:ext uri="{FF2B5EF4-FFF2-40B4-BE49-F238E27FC236}">
                <a16:creationId xmlns:a16="http://schemas.microsoft.com/office/drawing/2014/main" id="{82447828-7FF0-4952-8E66-175964C7A922}"/>
              </a:ext>
            </a:extLst>
          </p:cNvPr>
          <p:cNvCxnSpPr>
            <a:cxnSpLocks/>
            <a:stCxn id="71" idx="2"/>
          </p:cNvCxnSpPr>
          <p:nvPr/>
        </p:nvCxnSpPr>
        <p:spPr>
          <a:xfrm flipH="1">
            <a:off x="3161255" y="1659931"/>
            <a:ext cx="975160" cy="310959"/>
          </a:xfrm>
          <a:prstGeom prst="straightConnector1">
            <a:avLst/>
          </a:prstGeom>
          <a:noFill/>
          <a:ln w="12700" cap="flat" cmpd="sng" algn="ctr">
            <a:solidFill>
              <a:sysClr val="window" lastClr="FFFFFF">
                <a:lumMod val="65000"/>
              </a:sysClr>
            </a:solidFill>
            <a:prstDash val="dash"/>
            <a:miter lim="800000"/>
            <a:tailEnd type="triangle"/>
          </a:ln>
          <a:effectLst/>
        </p:spPr>
      </p:cxnSp>
      <p:cxnSp>
        <p:nvCxnSpPr>
          <p:cNvPr id="75" name="Straight Connector 74">
            <a:extLst>
              <a:ext uri="{FF2B5EF4-FFF2-40B4-BE49-F238E27FC236}">
                <a16:creationId xmlns:a16="http://schemas.microsoft.com/office/drawing/2014/main" id="{1210B03D-805A-44B8-B396-EE8D71182519}"/>
              </a:ext>
            </a:extLst>
          </p:cNvPr>
          <p:cNvCxnSpPr>
            <a:cxnSpLocks/>
          </p:cNvCxnSpPr>
          <p:nvPr/>
        </p:nvCxnSpPr>
        <p:spPr>
          <a:xfrm flipH="1" flipV="1">
            <a:off x="3132521" y="2424744"/>
            <a:ext cx="1224585" cy="527381"/>
          </a:xfrm>
          <a:prstGeom prst="line">
            <a:avLst/>
          </a:prstGeom>
          <a:noFill/>
          <a:ln w="19050" cap="flat" cmpd="sng" algn="ctr">
            <a:solidFill>
              <a:srgbClr val="003636"/>
            </a:solidFill>
            <a:prstDash val="solid"/>
            <a:miter lim="800000"/>
          </a:ln>
          <a:effectLst/>
        </p:spPr>
      </p:cxnSp>
      <p:grpSp>
        <p:nvGrpSpPr>
          <p:cNvPr id="6" name="Group 5">
            <a:extLst>
              <a:ext uri="{FF2B5EF4-FFF2-40B4-BE49-F238E27FC236}">
                <a16:creationId xmlns:a16="http://schemas.microsoft.com/office/drawing/2014/main" id="{2E2C155A-D9DD-4AC8-96DB-5389837E08C4}"/>
              </a:ext>
            </a:extLst>
          </p:cNvPr>
          <p:cNvGrpSpPr/>
          <p:nvPr/>
        </p:nvGrpSpPr>
        <p:grpSpPr>
          <a:xfrm>
            <a:off x="7070164" y="2594469"/>
            <a:ext cx="1627576" cy="1948995"/>
            <a:chOff x="8433093" y="2408304"/>
            <a:chExt cx="1627576" cy="1948995"/>
          </a:xfrm>
        </p:grpSpPr>
        <p:sp>
          <p:nvSpPr>
            <p:cNvPr id="58" name="TextBox 57">
              <a:extLst>
                <a:ext uri="{FF2B5EF4-FFF2-40B4-BE49-F238E27FC236}">
                  <a16:creationId xmlns:a16="http://schemas.microsoft.com/office/drawing/2014/main" id="{01A4CB6B-45F9-49A6-9ED7-87293B348768}"/>
                </a:ext>
              </a:extLst>
            </p:cNvPr>
            <p:cNvSpPr txBox="1"/>
            <p:nvPr/>
          </p:nvSpPr>
          <p:spPr>
            <a:xfrm>
              <a:off x="8433093" y="2408304"/>
              <a:ext cx="1627576" cy="1948995"/>
            </a:xfrm>
            <a:prstGeom prst="rect">
              <a:avLst/>
            </a:prstGeom>
            <a:noFill/>
            <a:effectLst>
              <a:outerShdw blurRad="63500" sx="102000" sy="102000" algn="ctr" rotWithShape="0">
                <a:prstClr val="black">
                  <a:alpha val="40000"/>
                </a:prstClr>
              </a:outerShdw>
            </a:effectLst>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Ductwork</a:t>
              </a:r>
            </a:p>
          </p:txBody>
        </p:sp>
        <p:pic>
          <p:nvPicPr>
            <p:cNvPr id="64" name="Picture 10">
              <a:extLst>
                <a:ext uri="{FF2B5EF4-FFF2-40B4-BE49-F238E27FC236}">
                  <a16:creationId xmlns:a16="http://schemas.microsoft.com/office/drawing/2014/main" id="{301F3CEC-5593-4B71-8AEE-FAE78DCAF4C5}"/>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8576295" y="3283506"/>
              <a:ext cx="1341175" cy="894115"/>
            </a:xfrm>
            <a:prstGeom prst="rect">
              <a:avLst/>
            </a:prstGeom>
            <a:noFill/>
            <a:extLst>
              <a:ext uri="{909E8E84-426E-40DD-AFC4-6F175D3DCCD1}">
                <a14:hiddenFill xmlns:a14="http://schemas.microsoft.com/office/drawing/2010/main">
                  <a:solidFill>
                    <a:srgbClr val="FFFFFF"/>
                  </a:solidFill>
                </a14:hiddenFill>
              </a:ext>
            </a:extLst>
          </p:spPr>
        </p:pic>
        <p:sp>
          <p:nvSpPr>
            <p:cNvPr id="76" name="Oval 75">
              <a:extLst>
                <a:ext uri="{FF2B5EF4-FFF2-40B4-BE49-F238E27FC236}">
                  <a16:creationId xmlns:a16="http://schemas.microsoft.com/office/drawing/2014/main" id="{8513B524-755A-4C6F-A715-1ED6DF32EF4D}"/>
                </a:ext>
              </a:extLst>
            </p:cNvPr>
            <p:cNvSpPr/>
            <p:nvPr/>
          </p:nvSpPr>
          <p:spPr>
            <a:xfrm>
              <a:off x="8715851" y="3199533"/>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7" name="Straight Connector 76">
            <a:extLst>
              <a:ext uri="{FF2B5EF4-FFF2-40B4-BE49-F238E27FC236}">
                <a16:creationId xmlns:a16="http://schemas.microsoft.com/office/drawing/2014/main" id="{F54A5FDC-FAB0-431E-8D01-411F4770BC6E}"/>
              </a:ext>
            </a:extLst>
          </p:cNvPr>
          <p:cNvCxnSpPr>
            <a:cxnSpLocks/>
          </p:cNvCxnSpPr>
          <p:nvPr/>
        </p:nvCxnSpPr>
        <p:spPr>
          <a:xfrm flipH="1">
            <a:off x="3040408" y="3850586"/>
            <a:ext cx="1803086" cy="1493050"/>
          </a:xfrm>
          <a:prstGeom prst="line">
            <a:avLst/>
          </a:prstGeom>
          <a:noFill/>
          <a:ln w="19050" cap="flat" cmpd="sng" algn="ctr">
            <a:solidFill>
              <a:srgbClr val="003636"/>
            </a:solidFill>
            <a:prstDash val="solid"/>
            <a:miter lim="800000"/>
          </a:ln>
          <a:effectLst/>
        </p:spPr>
      </p:cxnSp>
      <p:cxnSp>
        <p:nvCxnSpPr>
          <p:cNvPr id="78" name="Straight Connector 77">
            <a:extLst>
              <a:ext uri="{FF2B5EF4-FFF2-40B4-BE49-F238E27FC236}">
                <a16:creationId xmlns:a16="http://schemas.microsoft.com/office/drawing/2014/main" id="{E4C7D563-3B8D-426F-8865-336F11BAFC9B}"/>
              </a:ext>
            </a:extLst>
          </p:cNvPr>
          <p:cNvCxnSpPr>
            <a:cxnSpLocks/>
          </p:cNvCxnSpPr>
          <p:nvPr/>
        </p:nvCxnSpPr>
        <p:spPr>
          <a:xfrm flipH="1" flipV="1">
            <a:off x="5261016" y="3168161"/>
            <a:ext cx="2117170" cy="660588"/>
          </a:xfrm>
          <a:prstGeom prst="line">
            <a:avLst/>
          </a:prstGeom>
          <a:noFill/>
          <a:ln w="19050" cap="flat" cmpd="sng" algn="ctr">
            <a:solidFill>
              <a:srgbClr val="003636"/>
            </a:solidFill>
            <a:prstDash val="solid"/>
            <a:miter lim="800000"/>
          </a:ln>
          <a:effectLst/>
        </p:spPr>
      </p:cxnSp>
      <p:grpSp>
        <p:nvGrpSpPr>
          <p:cNvPr id="12" name="Group 11">
            <a:extLst>
              <a:ext uri="{FF2B5EF4-FFF2-40B4-BE49-F238E27FC236}">
                <a16:creationId xmlns:a16="http://schemas.microsoft.com/office/drawing/2014/main" id="{F71081CF-FED6-4E66-95D6-C680B3DBE4AF}"/>
              </a:ext>
            </a:extLst>
          </p:cNvPr>
          <p:cNvGrpSpPr/>
          <p:nvPr/>
        </p:nvGrpSpPr>
        <p:grpSpPr>
          <a:xfrm>
            <a:off x="470034" y="2537917"/>
            <a:ext cx="1969862" cy="2270090"/>
            <a:chOff x="1800066" y="2354717"/>
            <a:chExt cx="1969862" cy="2270090"/>
          </a:xfrm>
        </p:grpSpPr>
        <p:sp>
          <p:nvSpPr>
            <p:cNvPr id="50" name="TextBox 49">
              <a:extLst>
                <a:ext uri="{FF2B5EF4-FFF2-40B4-BE49-F238E27FC236}">
                  <a16:creationId xmlns:a16="http://schemas.microsoft.com/office/drawing/2014/main" id="{CAC806B5-4DAE-4040-ACE6-403930622702}"/>
                </a:ext>
              </a:extLst>
            </p:cNvPr>
            <p:cNvSpPr txBox="1"/>
            <p:nvPr/>
          </p:nvSpPr>
          <p:spPr>
            <a:xfrm>
              <a:off x="1800066" y="2354717"/>
              <a:ext cx="1969862" cy="2270090"/>
            </a:xfrm>
            <a:prstGeom prst="rect">
              <a:avLst/>
            </a:prstGeom>
            <a:noFill/>
          </p:spPr>
          <p:txBody>
            <a:bodyPr wrap="square" rtlCol="0">
              <a:prstTxWarp prst="textArchDown">
                <a:avLst>
                  <a:gd name="adj" fmla="val 21414436"/>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NEUTON Pump</a:t>
              </a:r>
            </a:p>
          </p:txBody>
        </p:sp>
        <p:pic>
          <p:nvPicPr>
            <p:cNvPr id="66" name="Picture 12">
              <a:extLst>
                <a:ext uri="{FF2B5EF4-FFF2-40B4-BE49-F238E27FC236}">
                  <a16:creationId xmlns:a16="http://schemas.microsoft.com/office/drawing/2014/main" id="{2E35DEB4-906C-43FB-B778-37DC2C3F7633}"/>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2217759" y="3667386"/>
              <a:ext cx="1040861" cy="693907"/>
            </a:xfrm>
            <a:prstGeom prst="rect">
              <a:avLst/>
            </a:prstGeom>
            <a:noFill/>
            <a:extLst>
              <a:ext uri="{909E8E84-426E-40DD-AFC4-6F175D3DCCD1}">
                <a14:hiddenFill xmlns:a14="http://schemas.microsoft.com/office/drawing/2010/main">
                  <a:solidFill>
                    <a:srgbClr val="FFFFFF"/>
                  </a:solidFill>
                </a14:hiddenFill>
              </a:ext>
            </a:extLst>
          </p:spPr>
        </p:pic>
        <p:sp>
          <p:nvSpPr>
            <p:cNvPr id="79" name="Oval 78">
              <a:extLst>
                <a:ext uri="{FF2B5EF4-FFF2-40B4-BE49-F238E27FC236}">
                  <a16:creationId xmlns:a16="http://schemas.microsoft.com/office/drawing/2014/main" id="{629D4DB7-9834-4D3B-96A4-EE796FCA8B92}"/>
                </a:ext>
              </a:extLst>
            </p:cNvPr>
            <p:cNvSpPr/>
            <p:nvPr/>
          </p:nvSpPr>
          <p:spPr>
            <a:xfrm>
              <a:off x="2228600" y="3451075"/>
              <a:ext cx="1083929" cy="10857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0" name="Straight Connector 79">
            <a:extLst>
              <a:ext uri="{FF2B5EF4-FFF2-40B4-BE49-F238E27FC236}">
                <a16:creationId xmlns:a16="http://schemas.microsoft.com/office/drawing/2014/main" id="{18570F15-70A2-4EBC-ACA0-7435DA7A5417}"/>
              </a:ext>
            </a:extLst>
          </p:cNvPr>
          <p:cNvCxnSpPr>
            <a:cxnSpLocks/>
            <a:stCxn id="79" idx="6"/>
          </p:cNvCxnSpPr>
          <p:nvPr/>
        </p:nvCxnSpPr>
        <p:spPr>
          <a:xfrm flipV="1">
            <a:off x="1982497" y="3642979"/>
            <a:ext cx="2374610" cy="534153"/>
          </a:xfrm>
          <a:prstGeom prst="line">
            <a:avLst/>
          </a:prstGeom>
          <a:noFill/>
          <a:ln w="19050" cap="flat" cmpd="sng" algn="ctr">
            <a:solidFill>
              <a:srgbClr val="003636"/>
            </a:solidFill>
            <a:prstDash val="solid"/>
            <a:miter lim="800000"/>
          </a:ln>
          <a:effectLst/>
        </p:spPr>
      </p:cxnSp>
      <p:grpSp>
        <p:nvGrpSpPr>
          <p:cNvPr id="18" name="Group 17">
            <a:extLst>
              <a:ext uri="{FF2B5EF4-FFF2-40B4-BE49-F238E27FC236}">
                <a16:creationId xmlns:a16="http://schemas.microsoft.com/office/drawing/2014/main" id="{373453B4-ED71-4AF6-9783-A5FB2E2C445D}"/>
              </a:ext>
            </a:extLst>
          </p:cNvPr>
          <p:cNvGrpSpPr/>
          <p:nvPr/>
        </p:nvGrpSpPr>
        <p:grpSpPr>
          <a:xfrm>
            <a:off x="6551134" y="4433849"/>
            <a:ext cx="1465897" cy="1420865"/>
            <a:chOff x="7881166" y="4250649"/>
            <a:chExt cx="1465897" cy="1420865"/>
          </a:xfrm>
        </p:grpSpPr>
        <p:sp>
          <p:nvSpPr>
            <p:cNvPr id="52" name="TextBox 51">
              <a:extLst>
                <a:ext uri="{FF2B5EF4-FFF2-40B4-BE49-F238E27FC236}">
                  <a16:creationId xmlns:a16="http://schemas.microsoft.com/office/drawing/2014/main" id="{07F0368F-F29A-4DD8-A5CC-2CF15B696BED}"/>
                </a:ext>
              </a:extLst>
            </p:cNvPr>
            <p:cNvSpPr txBox="1"/>
            <p:nvPr/>
          </p:nvSpPr>
          <p:spPr>
            <a:xfrm>
              <a:off x="7881166" y="4250649"/>
              <a:ext cx="1465897" cy="1420865"/>
            </a:xfrm>
            <a:prstGeom prst="rect">
              <a:avLst/>
            </a:prstGeom>
            <a:noFill/>
          </p:spPr>
          <p:txBody>
            <a:bodyPr wrap="square" rtlCol="0">
              <a:prstTxWarp prst="textArchDown">
                <a:avLst>
                  <a:gd name="adj" fmla="val 38043"/>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Sound Attenuation Panels</a:t>
              </a:r>
            </a:p>
          </p:txBody>
        </p:sp>
        <p:pic>
          <p:nvPicPr>
            <p:cNvPr id="65" name="Picture 12">
              <a:extLst>
                <a:ext uri="{FF2B5EF4-FFF2-40B4-BE49-F238E27FC236}">
                  <a16:creationId xmlns:a16="http://schemas.microsoft.com/office/drawing/2014/main" id="{8D60147B-B8F5-433F-AD9E-9BA6EB4FC7A2}"/>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8119536" y="4670936"/>
              <a:ext cx="1000434" cy="666956"/>
            </a:xfrm>
            <a:prstGeom prst="rect">
              <a:avLst/>
            </a:prstGeom>
            <a:noFill/>
            <a:extLst>
              <a:ext uri="{909E8E84-426E-40DD-AFC4-6F175D3DCCD1}">
                <a14:hiddenFill xmlns:a14="http://schemas.microsoft.com/office/drawing/2010/main">
                  <a:solidFill>
                    <a:srgbClr val="FFFFFF"/>
                  </a:solidFill>
                </a14:hiddenFill>
              </a:ext>
            </a:extLst>
          </p:spPr>
        </p:pic>
        <p:sp>
          <p:nvSpPr>
            <p:cNvPr id="81" name="Oval 80">
              <a:extLst>
                <a:ext uri="{FF2B5EF4-FFF2-40B4-BE49-F238E27FC236}">
                  <a16:creationId xmlns:a16="http://schemas.microsoft.com/office/drawing/2014/main" id="{F5063671-EDE6-4278-900B-56C5FFE70DEF}"/>
                </a:ext>
              </a:extLst>
            </p:cNvPr>
            <p:cNvSpPr/>
            <p:nvPr/>
          </p:nvSpPr>
          <p:spPr>
            <a:xfrm>
              <a:off x="8033217" y="4398032"/>
              <a:ext cx="1175507" cy="11732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2" name="Straight Connector 81">
            <a:extLst>
              <a:ext uri="{FF2B5EF4-FFF2-40B4-BE49-F238E27FC236}">
                <a16:creationId xmlns:a16="http://schemas.microsoft.com/office/drawing/2014/main" id="{AF460409-1EBA-42D7-9BD2-FB51A14F221F}"/>
              </a:ext>
            </a:extLst>
          </p:cNvPr>
          <p:cNvCxnSpPr>
            <a:cxnSpLocks/>
          </p:cNvCxnSpPr>
          <p:nvPr/>
        </p:nvCxnSpPr>
        <p:spPr>
          <a:xfrm flipH="1" flipV="1">
            <a:off x="6244572" y="4240981"/>
            <a:ext cx="615880" cy="525028"/>
          </a:xfrm>
          <a:prstGeom prst="line">
            <a:avLst/>
          </a:prstGeom>
          <a:noFill/>
          <a:ln w="19050" cap="flat" cmpd="sng" algn="ctr">
            <a:solidFill>
              <a:srgbClr val="003636"/>
            </a:solidFill>
            <a:prstDash val="solid"/>
            <a:miter lim="800000"/>
          </a:ln>
          <a:effectLst/>
        </p:spPr>
      </p:cxnSp>
      <p:cxnSp>
        <p:nvCxnSpPr>
          <p:cNvPr id="83" name="Straight Connector 82">
            <a:extLst>
              <a:ext uri="{FF2B5EF4-FFF2-40B4-BE49-F238E27FC236}">
                <a16:creationId xmlns:a16="http://schemas.microsoft.com/office/drawing/2014/main" id="{C8E7187B-E6D5-4794-9121-A3D79F55428F}"/>
              </a:ext>
            </a:extLst>
          </p:cNvPr>
          <p:cNvCxnSpPr>
            <a:cxnSpLocks/>
          </p:cNvCxnSpPr>
          <p:nvPr/>
        </p:nvCxnSpPr>
        <p:spPr>
          <a:xfrm flipH="1">
            <a:off x="5261015" y="4804264"/>
            <a:ext cx="335697" cy="561124"/>
          </a:xfrm>
          <a:prstGeom prst="line">
            <a:avLst/>
          </a:prstGeom>
          <a:noFill/>
          <a:ln w="19050" cap="flat" cmpd="sng" algn="ctr">
            <a:solidFill>
              <a:srgbClr val="003636"/>
            </a:solidFill>
            <a:prstDash val="solid"/>
            <a:miter lim="800000"/>
          </a:ln>
          <a:effectLst/>
        </p:spPr>
      </p:cxnSp>
      <p:grpSp>
        <p:nvGrpSpPr>
          <p:cNvPr id="17" name="Group 16">
            <a:extLst>
              <a:ext uri="{FF2B5EF4-FFF2-40B4-BE49-F238E27FC236}">
                <a16:creationId xmlns:a16="http://schemas.microsoft.com/office/drawing/2014/main" id="{544545B4-350D-45E5-954A-E2CECC2B7FAC}"/>
              </a:ext>
            </a:extLst>
          </p:cNvPr>
          <p:cNvGrpSpPr/>
          <p:nvPr/>
        </p:nvGrpSpPr>
        <p:grpSpPr>
          <a:xfrm>
            <a:off x="4335038" y="4515375"/>
            <a:ext cx="1627576" cy="1948995"/>
            <a:chOff x="5635014" y="4351808"/>
            <a:chExt cx="1627576" cy="1948995"/>
          </a:xfrm>
        </p:grpSpPr>
        <p:grpSp>
          <p:nvGrpSpPr>
            <p:cNvPr id="16" name="Group 15">
              <a:extLst>
                <a:ext uri="{FF2B5EF4-FFF2-40B4-BE49-F238E27FC236}">
                  <a16:creationId xmlns:a16="http://schemas.microsoft.com/office/drawing/2014/main" id="{A275AAA5-A158-47BD-97F4-E3D3CD161A7F}"/>
                </a:ext>
              </a:extLst>
            </p:cNvPr>
            <p:cNvGrpSpPr/>
            <p:nvPr/>
          </p:nvGrpSpPr>
          <p:grpSpPr>
            <a:xfrm>
              <a:off x="5635014" y="4351808"/>
              <a:ext cx="1627576" cy="1948995"/>
              <a:chOff x="5635014" y="4351808"/>
              <a:chExt cx="1627576" cy="1948995"/>
            </a:xfrm>
          </p:grpSpPr>
          <p:sp>
            <p:nvSpPr>
              <p:cNvPr id="51" name="TextBox 50">
                <a:extLst>
                  <a:ext uri="{FF2B5EF4-FFF2-40B4-BE49-F238E27FC236}">
                    <a16:creationId xmlns:a16="http://schemas.microsoft.com/office/drawing/2014/main" id="{6A27800F-028F-4F5E-B85C-7C10B5591FBA}"/>
                  </a:ext>
                </a:extLst>
              </p:cNvPr>
              <p:cNvSpPr txBox="1"/>
              <p:nvPr/>
            </p:nvSpPr>
            <p:spPr>
              <a:xfrm>
                <a:off x="5635014" y="4351808"/>
                <a:ext cx="1627576" cy="1948995"/>
              </a:xfrm>
              <a:prstGeom prst="rect">
                <a:avLst/>
              </a:prstGeom>
              <a:noFill/>
              <a:ln>
                <a:noFill/>
              </a:ln>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Fire-Rated Panels</a:t>
                </a:r>
              </a:p>
            </p:txBody>
          </p:sp>
          <p:pic>
            <p:nvPicPr>
              <p:cNvPr id="67" name="Picture 20">
                <a:extLst>
                  <a:ext uri="{FF2B5EF4-FFF2-40B4-BE49-F238E27FC236}">
                    <a16:creationId xmlns:a16="http://schemas.microsoft.com/office/drawing/2014/main" id="{DC2D0ED9-9121-4E86-BDCB-CB1ED7BE0A47}"/>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5789994" y="5292770"/>
                <a:ext cx="1283927" cy="855952"/>
              </a:xfrm>
              <a:prstGeom prst="rect">
                <a:avLst/>
              </a:prstGeom>
              <a:noFill/>
              <a:extLst>
                <a:ext uri="{909E8E84-426E-40DD-AFC4-6F175D3DCCD1}">
                  <a14:hiddenFill xmlns:a14="http://schemas.microsoft.com/office/drawing/2010/main">
                    <a:solidFill>
                      <a:srgbClr val="FFFFFF"/>
                    </a:solidFill>
                  </a14:hiddenFill>
                </a:ext>
              </a:extLst>
            </p:spPr>
          </p:pic>
        </p:grpSp>
        <p:sp>
          <p:nvSpPr>
            <p:cNvPr id="84" name="Oval 83">
              <a:extLst>
                <a:ext uri="{FF2B5EF4-FFF2-40B4-BE49-F238E27FC236}">
                  <a16:creationId xmlns:a16="http://schemas.microsoft.com/office/drawing/2014/main" id="{B210804B-4D47-4420-AB4D-1EBCB9F685C0}"/>
                </a:ext>
              </a:extLst>
            </p:cNvPr>
            <p:cNvSpPr/>
            <p:nvPr/>
          </p:nvSpPr>
          <p:spPr>
            <a:xfrm>
              <a:off x="5900926" y="5159130"/>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8" name="Straight Connector 87">
            <a:extLst>
              <a:ext uri="{FF2B5EF4-FFF2-40B4-BE49-F238E27FC236}">
                <a16:creationId xmlns:a16="http://schemas.microsoft.com/office/drawing/2014/main" id="{13FC2DAA-21B1-4E56-BCBE-D7177013D446}"/>
              </a:ext>
            </a:extLst>
          </p:cNvPr>
          <p:cNvCxnSpPr>
            <a:cxnSpLocks/>
            <a:endCxn id="73" idx="3"/>
          </p:cNvCxnSpPr>
          <p:nvPr/>
        </p:nvCxnSpPr>
        <p:spPr>
          <a:xfrm flipV="1">
            <a:off x="1704445" y="2745108"/>
            <a:ext cx="87553" cy="236504"/>
          </a:xfrm>
          <a:prstGeom prst="line">
            <a:avLst/>
          </a:prstGeom>
          <a:noFill/>
          <a:ln w="19050" cap="flat" cmpd="sng" algn="ctr">
            <a:solidFill>
              <a:srgbClr val="003636"/>
            </a:solidFill>
            <a:prstDash val="solid"/>
            <a:miter lim="800000"/>
          </a:ln>
          <a:effectLst/>
        </p:spPr>
      </p:cxnSp>
      <p:cxnSp>
        <p:nvCxnSpPr>
          <p:cNvPr id="89" name="Straight Connector 88">
            <a:extLst>
              <a:ext uri="{FF2B5EF4-FFF2-40B4-BE49-F238E27FC236}">
                <a16:creationId xmlns:a16="http://schemas.microsoft.com/office/drawing/2014/main" id="{73B5127A-6ECD-4929-B9AC-B2824CE4E0AB}"/>
              </a:ext>
            </a:extLst>
          </p:cNvPr>
          <p:cNvCxnSpPr>
            <a:cxnSpLocks/>
          </p:cNvCxnSpPr>
          <p:nvPr/>
        </p:nvCxnSpPr>
        <p:spPr>
          <a:xfrm flipH="1" flipV="1">
            <a:off x="1981789" y="5389735"/>
            <a:ext cx="192785" cy="165196"/>
          </a:xfrm>
          <a:prstGeom prst="line">
            <a:avLst/>
          </a:prstGeom>
          <a:noFill/>
          <a:ln w="19050" cap="flat" cmpd="sng" algn="ctr">
            <a:solidFill>
              <a:srgbClr val="003636"/>
            </a:solidFill>
            <a:prstDash val="solid"/>
            <a:miter lim="800000"/>
          </a:ln>
          <a:effectLst/>
        </p:spPr>
      </p:cxnSp>
      <p:pic>
        <p:nvPicPr>
          <p:cNvPr id="90" name="Picture 8">
            <a:extLst>
              <a:ext uri="{FF2B5EF4-FFF2-40B4-BE49-F238E27FC236}">
                <a16:creationId xmlns:a16="http://schemas.microsoft.com/office/drawing/2014/main" id="{13B22820-0D77-4440-BF98-F66A24B96D93}"/>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19865" r="21746" b="12705"/>
          <a:stretch/>
        </p:blipFill>
        <p:spPr bwMode="auto">
          <a:xfrm>
            <a:off x="1337774" y="2858897"/>
            <a:ext cx="538768" cy="536991"/>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8">
            <a:extLst>
              <a:ext uri="{FF2B5EF4-FFF2-40B4-BE49-F238E27FC236}">
                <a16:creationId xmlns:a16="http://schemas.microsoft.com/office/drawing/2014/main" id="{5500F3A7-2D17-4A42-9EB3-59A37B037BAA}"/>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19865" r="21746" b="12705"/>
          <a:stretch/>
        </p:blipFill>
        <p:spPr bwMode="auto">
          <a:xfrm>
            <a:off x="1449584" y="4875784"/>
            <a:ext cx="538768" cy="536991"/>
          </a:xfrm>
          <a:prstGeom prst="rect">
            <a:avLst/>
          </a:prstGeom>
          <a:noFill/>
          <a:extLst>
            <a:ext uri="{909E8E84-426E-40DD-AFC4-6F175D3DCCD1}">
              <a14:hiddenFill xmlns:a14="http://schemas.microsoft.com/office/drawing/2010/main">
                <a:solidFill>
                  <a:srgbClr val="FFFFFF"/>
                </a:solidFill>
              </a14:hiddenFill>
            </a:ext>
          </a:extLst>
        </p:spPr>
      </p:pic>
      <p:cxnSp>
        <p:nvCxnSpPr>
          <p:cNvPr id="92" name="Straight Connector 91">
            <a:extLst>
              <a:ext uri="{FF2B5EF4-FFF2-40B4-BE49-F238E27FC236}">
                <a16:creationId xmlns:a16="http://schemas.microsoft.com/office/drawing/2014/main" id="{F07E8189-75E7-49AE-9179-6D6A542AC25F}"/>
              </a:ext>
            </a:extLst>
          </p:cNvPr>
          <p:cNvCxnSpPr>
            <a:cxnSpLocks/>
            <a:stCxn id="79" idx="0"/>
          </p:cNvCxnSpPr>
          <p:nvPr/>
        </p:nvCxnSpPr>
        <p:spPr>
          <a:xfrm flipV="1">
            <a:off x="1440532" y="3393275"/>
            <a:ext cx="86864" cy="240999"/>
          </a:xfrm>
          <a:prstGeom prst="line">
            <a:avLst/>
          </a:prstGeom>
          <a:noFill/>
          <a:ln w="19050" cap="flat" cmpd="sng" algn="ctr">
            <a:solidFill>
              <a:srgbClr val="003636"/>
            </a:solidFill>
            <a:prstDash val="solid"/>
            <a:miter lim="800000"/>
          </a:ln>
          <a:effectLst/>
        </p:spPr>
      </p:cxnSp>
      <p:cxnSp>
        <p:nvCxnSpPr>
          <p:cNvPr id="93" name="Straight Connector 92">
            <a:extLst>
              <a:ext uri="{FF2B5EF4-FFF2-40B4-BE49-F238E27FC236}">
                <a16:creationId xmlns:a16="http://schemas.microsoft.com/office/drawing/2014/main" id="{0DAC4DE5-4BAB-478C-A4AE-44A4804EFB9A}"/>
              </a:ext>
            </a:extLst>
          </p:cNvPr>
          <p:cNvCxnSpPr>
            <a:cxnSpLocks/>
          </p:cNvCxnSpPr>
          <p:nvPr/>
        </p:nvCxnSpPr>
        <p:spPr>
          <a:xfrm flipH="1" flipV="1">
            <a:off x="1349449" y="4857496"/>
            <a:ext cx="245534" cy="214451"/>
          </a:xfrm>
          <a:prstGeom prst="line">
            <a:avLst/>
          </a:prstGeom>
          <a:noFill/>
          <a:ln w="19050" cap="flat" cmpd="sng" algn="ctr">
            <a:solidFill>
              <a:srgbClr val="003636"/>
            </a:solidFill>
            <a:prstDash val="solid"/>
            <a:miter lim="800000"/>
          </a:ln>
          <a:effectLst/>
        </p:spPr>
      </p:cxnSp>
      <p:grpSp>
        <p:nvGrpSpPr>
          <p:cNvPr id="10" name="Group 9">
            <a:extLst>
              <a:ext uri="{FF2B5EF4-FFF2-40B4-BE49-F238E27FC236}">
                <a16:creationId xmlns:a16="http://schemas.microsoft.com/office/drawing/2014/main" id="{29376627-0DD7-41F4-8E44-3DF5950D249B}"/>
              </a:ext>
            </a:extLst>
          </p:cNvPr>
          <p:cNvGrpSpPr/>
          <p:nvPr/>
        </p:nvGrpSpPr>
        <p:grpSpPr>
          <a:xfrm>
            <a:off x="1858832" y="4254413"/>
            <a:ext cx="1627576" cy="2124025"/>
            <a:chOff x="3188864" y="4071213"/>
            <a:chExt cx="1627576" cy="2124025"/>
          </a:xfrm>
        </p:grpSpPr>
        <p:sp>
          <p:nvSpPr>
            <p:cNvPr id="59" name="TextBox 58">
              <a:extLst>
                <a:ext uri="{FF2B5EF4-FFF2-40B4-BE49-F238E27FC236}">
                  <a16:creationId xmlns:a16="http://schemas.microsoft.com/office/drawing/2014/main" id="{4DF2D40F-3BD6-4E82-BCCD-49CAB0AF1FC7}"/>
                </a:ext>
              </a:extLst>
            </p:cNvPr>
            <p:cNvSpPr txBox="1"/>
            <p:nvPr/>
          </p:nvSpPr>
          <p:spPr>
            <a:xfrm>
              <a:off x="3188864" y="4071213"/>
              <a:ext cx="1627576" cy="2124025"/>
            </a:xfrm>
            <a:prstGeom prst="rect">
              <a:avLst/>
            </a:prstGeom>
            <a:noFill/>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Chilled Beams</a:t>
              </a:r>
            </a:p>
          </p:txBody>
        </p:sp>
        <p:sp>
          <p:nvSpPr>
            <p:cNvPr id="69" name="Oval 68">
              <a:extLst>
                <a:ext uri="{FF2B5EF4-FFF2-40B4-BE49-F238E27FC236}">
                  <a16:creationId xmlns:a16="http://schemas.microsoft.com/office/drawing/2014/main" id="{16CAB6E8-7E7F-4880-B368-559BEAE2D328}"/>
                </a:ext>
              </a:extLst>
            </p:cNvPr>
            <p:cNvSpPr/>
            <p:nvPr/>
          </p:nvSpPr>
          <p:spPr>
            <a:xfrm>
              <a:off x="3471665" y="5023736"/>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5" name="Picture 4" descr="A picture containing text&#10;&#10;Description automatically generated">
              <a:extLst>
                <a:ext uri="{FF2B5EF4-FFF2-40B4-BE49-F238E27FC236}">
                  <a16:creationId xmlns:a16="http://schemas.microsoft.com/office/drawing/2014/main" id="{5A172404-B78F-42E6-A7C2-2762D4FCBA8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3527755" y="5244948"/>
              <a:ext cx="953361" cy="575495"/>
            </a:xfrm>
            <a:prstGeom prst="rect">
              <a:avLst/>
            </a:prstGeom>
          </p:spPr>
        </p:pic>
      </p:grpSp>
      <p:cxnSp>
        <p:nvCxnSpPr>
          <p:cNvPr id="70" name="Straight Connector 69">
            <a:extLst>
              <a:ext uri="{FF2B5EF4-FFF2-40B4-BE49-F238E27FC236}">
                <a16:creationId xmlns:a16="http://schemas.microsoft.com/office/drawing/2014/main" id="{3E3B8B77-5A02-4ACC-871F-7D6740539B6C}"/>
              </a:ext>
            </a:extLst>
          </p:cNvPr>
          <p:cNvCxnSpPr>
            <a:cxnSpLocks/>
            <a:stCxn id="68" idx="3"/>
          </p:cNvCxnSpPr>
          <p:nvPr/>
        </p:nvCxnSpPr>
        <p:spPr>
          <a:xfrm flipH="1">
            <a:off x="5915711" y="2349593"/>
            <a:ext cx="535877" cy="602533"/>
          </a:xfrm>
          <a:prstGeom prst="line">
            <a:avLst/>
          </a:prstGeom>
          <a:noFill/>
          <a:ln w="19050" cap="flat" cmpd="sng" algn="ctr">
            <a:solidFill>
              <a:srgbClr val="003636"/>
            </a:solidFill>
            <a:prstDash val="solid"/>
            <a:miter lim="800000"/>
          </a:ln>
          <a:effectLst/>
        </p:spPr>
      </p:cxnSp>
      <p:pic>
        <p:nvPicPr>
          <p:cNvPr id="3" name="Picture 2">
            <a:extLst>
              <a:ext uri="{FF2B5EF4-FFF2-40B4-BE49-F238E27FC236}">
                <a16:creationId xmlns:a16="http://schemas.microsoft.com/office/drawing/2014/main" id="{0CC23A9E-21AB-F7BC-5627-9BC9DB8DC21A}"/>
              </a:ext>
            </a:extLst>
          </p:cNvPr>
          <p:cNvPicPr>
            <a:picLocks noChangeAspect="1"/>
          </p:cNvPicPr>
          <p:nvPr/>
        </p:nvPicPr>
        <p:blipFill rotWithShape="1">
          <a:blip r:embed="rId15" cstate="email">
            <a:extLst>
              <a:ext uri="{BEBA8EAE-BF5A-486C-A8C5-ECC9F3942E4B}">
                <a14:imgProps xmlns:a14="http://schemas.microsoft.com/office/drawing/2010/main">
                  <a14:imgLayer r:embed="rId16">
                    <a14:imgEffect>
                      <a14:sharpenSoften amount="25000"/>
                    </a14:imgEffect>
                  </a14:imgLayer>
                </a14:imgProps>
              </a:ext>
              <a:ext uri="{28A0092B-C50C-407E-A947-70E740481C1C}">
                <a14:useLocalDpi xmlns:a14="http://schemas.microsoft.com/office/drawing/2010/main"/>
              </a:ext>
            </a:extLst>
          </a:blip>
          <a:srcRect l="2669" r="3501"/>
          <a:stretch/>
        </p:blipFill>
        <p:spPr>
          <a:xfrm>
            <a:off x="9834022" y="732025"/>
            <a:ext cx="2346548" cy="6125975"/>
          </a:xfrm>
          <a:prstGeom prst="rect">
            <a:avLst/>
          </a:prstGeom>
        </p:spPr>
      </p:pic>
    </p:spTree>
    <p:extLst>
      <p:ext uri="{BB962C8B-B14F-4D97-AF65-F5344CB8AC3E}">
        <p14:creationId xmlns:p14="http://schemas.microsoft.com/office/powerpoint/2010/main" val="1483799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nsertedImage">
            <a:extLst>
              <a:ext uri="{FF2B5EF4-FFF2-40B4-BE49-F238E27FC236}">
                <a16:creationId xmlns:a16="http://schemas.microsoft.com/office/drawing/2014/main" id="{7E59E128-9DB4-1EC9-0D49-53161CDEB3B0}"/>
              </a:ext>
            </a:extLst>
          </p:cNvPr>
          <p:cNvPicPr>
            <a:picLocks noGrp="1"/>
          </p:cNvPicPr>
          <p:nvPr>
            <p:ph type="pic" idx="1"/>
          </p:nvPr>
        </p:nvPicPr>
        <p:blipFill rotWithShape="1">
          <a:blip r:embed="rId3" cstate="email">
            <a:extLst>
              <a:ext uri="{28A0092B-C50C-407E-A947-70E740481C1C}">
                <a14:useLocalDpi xmlns:a14="http://schemas.microsoft.com/office/drawing/2010/main"/>
              </a:ext>
            </a:extLst>
          </a:blip>
          <a:srcRect l="55364" t="7686" r="-35" b="4979"/>
          <a:stretch/>
        </p:blipFill>
        <p:spPr>
          <a:xfrm>
            <a:off x="13645" y="0"/>
            <a:ext cx="6378054" cy="6858001"/>
          </a:xfrm>
        </p:spPr>
      </p:pic>
      <p:grpSp>
        <p:nvGrpSpPr>
          <p:cNvPr id="23" name="Group 22">
            <a:extLst>
              <a:ext uri="{FF2B5EF4-FFF2-40B4-BE49-F238E27FC236}">
                <a16:creationId xmlns:a16="http://schemas.microsoft.com/office/drawing/2014/main" id="{65BF8CA7-8A4A-58CE-C239-0B930E1502B6}"/>
              </a:ext>
            </a:extLst>
          </p:cNvPr>
          <p:cNvGrpSpPr/>
          <p:nvPr/>
        </p:nvGrpSpPr>
        <p:grpSpPr>
          <a:xfrm>
            <a:off x="6340987" y="0"/>
            <a:ext cx="5837367" cy="6858000"/>
            <a:chOff x="6340987" y="0"/>
            <a:chExt cx="5837367" cy="6858000"/>
          </a:xfrm>
        </p:grpSpPr>
        <p:pic>
          <p:nvPicPr>
            <p:cNvPr id="20" name="InsertedImage">
              <a:extLst>
                <a:ext uri="{FF2B5EF4-FFF2-40B4-BE49-F238E27FC236}">
                  <a16:creationId xmlns:a16="http://schemas.microsoft.com/office/drawing/2014/main" id="{7702A9C4-1778-F47A-0473-0A40AAFF94FD}"/>
                </a:ext>
              </a:extLst>
            </p:cNvPr>
            <p:cNvPicPr>
              <a:picLocks/>
            </p:cNvPicPr>
            <p:nvPr/>
          </p:nvPicPr>
          <p:blipFill rotWithShape="1">
            <a:blip r:embed="rId4" cstate="email">
              <a:extLst>
                <a:ext uri="{28A0092B-C50C-407E-A947-70E740481C1C}">
                  <a14:useLocalDpi xmlns:a14="http://schemas.microsoft.com/office/drawing/2010/main"/>
                </a:ext>
              </a:extLst>
            </a:blip>
            <a:srcRect l="16874" t="7686" r="42023" b="4979"/>
            <a:stretch/>
          </p:blipFill>
          <p:spPr>
            <a:xfrm flipH="1">
              <a:off x="6340987" y="0"/>
              <a:ext cx="5837367" cy="6858000"/>
            </a:xfrm>
            <a:prstGeom prst="rect">
              <a:avLst/>
            </a:prstGeom>
          </p:spPr>
        </p:pic>
        <p:pic>
          <p:nvPicPr>
            <p:cNvPr id="21" name="InsertedImage">
              <a:extLst>
                <a:ext uri="{FF2B5EF4-FFF2-40B4-BE49-F238E27FC236}">
                  <a16:creationId xmlns:a16="http://schemas.microsoft.com/office/drawing/2014/main" id="{28066FBA-EF8B-B690-858D-1A54D19947DF}"/>
                </a:ext>
              </a:extLst>
            </p:cNvPr>
            <p:cNvPicPr>
              <a:picLocks/>
            </p:cNvPicPr>
            <p:nvPr/>
          </p:nvPicPr>
          <p:blipFill rotWithShape="1">
            <a:blip r:embed="rId5" cstate="email">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rcRect l="34163" t="54584" r="63160" b="34988"/>
            <a:stretch/>
          </p:blipFill>
          <p:spPr>
            <a:xfrm>
              <a:off x="9379886" y="3690013"/>
              <a:ext cx="473064" cy="842749"/>
            </a:xfrm>
            <a:prstGeom prst="rect">
              <a:avLst/>
            </a:prstGeom>
          </p:spPr>
        </p:pic>
      </p:grpSp>
      <p:pic>
        <p:nvPicPr>
          <p:cNvPr id="30" name="InsertedImage">
            <a:extLst>
              <a:ext uri="{FF2B5EF4-FFF2-40B4-BE49-F238E27FC236}">
                <a16:creationId xmlns:a16="http://schemas.microsoft.com/office/drawing/2014/main" id="{C16F7600-E495-D9A7-37C4-155C10B87C97}"/>
              </a:ext>
            </a:extLst>
          </p:cNvPr>
          <p:cNvPicPr>
            <a:picLocks/>
          </p:cNvPicPr>
          <p:nvPr/>
        </p:nvPicPr>
        <p:blipFill rotWithShape="1">
          <a:blip r:embed="rId7" cstate="email">
            <a:extLst>
              <a:ext uri="{BEBA8EAE-BF5A-486C-A8C5-ECC9F3942E4B}">
                <a14:imgProps xmlns:a14="http://schemas.microsoft.com/office/drawing/2010/main">
                  <a14:imgLayer r:embed="rId8">
                    <a14:imgEffect>
                      <a14:backgroundRemoval t="9956" b="98933" l="10000" r="90650">
                        <a14:foregroundMark x1="63600" y1="31644" x2="65600" y2="29867"/>
                        <a14:foregroundMark x1="87550" y1="40622" x2="90600" y2="47111"/>
                        <a14:foregroundMark x1="90600" y1="47111" x2="90650" y2="48000"/>
                        <a14:foregroundMark x1="85400" y1="91733" x2="87550" y2="98933"/>
                        <a14:foregroundMark x1="87550" y1="98933" x2="87550" y2="98933"/>
                        <a14:foregroundMark x1="66500" y1="40178" x2="67050" y2="43378"/>
                        <a14:foregroundMark x1="67500" y1="43200" x2="67500" y2="42578"/>
                        <a14:foregroundMark x1="67600" y1="44000" x2="67950" y2="43822"/>
                        <a14:foregroundMark x1="66150" y1="83200" x2="66250" y2="82578"/>
                        <a14:backgroundMark x1="53850" y1="28622" x2="59500" y2="66133"/>
                        <a14:backgroundMark x1="59500" y1="66133" x2="58900" y2="76800"/>
                        <a14:backgroundMark x1="71750" y1="57156" x2="72850" y2="76444"/>
                        <a14:backgroundMark x1="52700" y1="78044" x2="61700" y2="78844"/>
                        <a14:backgroundMark x1="77450" y1="67467" x2="77550" y2="86844"/>
                        <a14:backgroundMark x1="77550" y1="86844" x2="77350" y2="86933"/>
                        <a14:backgroundMark x1="81500" y1="76978" x2="81400" y2="74844"/>
                        <a14:backgroundMark x1="80150" y1="73067" x2="80350" y2="70489"/>
                        <a14:backgroundMark x1="80350" y1="69867" x2="80350" y2="69867"/>
                        <a14:backgroundMark x1="81950" y1="75644" x2="80700" y2="69689"/>
                        <a14:backgroundMark x1="66700" y1="23644" x2="73050" y2="25244"/>
                        <a14:backgroundMark x1="73050" y1="25244" x2="72200" y2="37778"/>
                        <a14:backgroundMark x1="80700" y1="55556" x2="80600" y2="56533"/>
                        <a14:backgroundMark x1="80600" y1="57689" x2="80600" y2="57689"/>
                        <a14:backgroundMark x1="61550" y1="58489" x2="61700" y2="54133"/>
                        <a14:backgroundMark x1="69500" y1="51911" x2="69750" y2="52178"/>
                        <a14:backgroundMark x1="62350" y1="73867" x2="62700" y2="65867"/>
                        <a14:backgroundMark x1="62250" y1="63911" x2="62550" y2="62667"/>
                        <a14:backgroundMark x1="69400" y1="50933" x2="69500" y2="51378"/>
                        <a14:backgroundMark x1="74100" y1="50133" x2="74100" y2="50133"/>
                        <a14:backgroundMark x1="80600" y1="58311" x2="80600" y2="58311"/>
                        <a14:backgroundMark x1="80350" y1="69244" x2="80350" y2="69244"/>
                        <a14:backgroundMark x1="80500" y1="58933" x2="80500" y2="58933"/>
                        <a14:backgroundMark x1="80350" y1="68444" x2="80500" y2="68444"/>
                        <a14:backgroundMark x1="68950" y1="73067" x2="68400" y2="72000"/>
                      </a14:backgroundRemoval>
                    </a14:imgEffect>
                    <a14:imgEffect>
                      <a14:sharpenSoften amount="25000"/>
                    </a14:imgEffect>
                  </a14:imgLayer>
                </a14:imgProps>
              </a:ext>
              <a:ext uri="{28A0092B-C50C-407E-A947-70E740481C1C}">
                <a14:useLocalDpi xmlns:a14="http://schemas.microsoft.com/office/drawing/2010/main"/>
              </a:ext>
            </a:extLst>
          </a:blip>
          <a:srcRect l="58881" t="21095"/>
          <a:stretch/>
        </p:blipFill>
        <p:spPr>
          <a:xfrm>
            <a:off x="27290" y="1694029"/>
            <a:ext cx="4740687" cy="5163971"/>
          </a:xfrm>
          <a:prstGeom prst="rect">
            <a:avLst/>
          </a:prstGeom>
        </p:spPr>
      </p:pic>
      <p:pic>
        <p:nvPicPr>
          <p:cNvPr id="31" name="Picture 30">
            <a:extLst>
              <a:ext uri="{FF2B5EF4-FFF2-40B4-BE49-F238E27FC236}">
                <a16:creationId xmlns:a16="http://schemas.microsoft.com/office/drawing/2014/main" id="{977F4FE8-3C8B-566F-2C6A-FBADFFA825B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755002" y="786222"/>
            <a:ext cx="3309882" cy="1467083"/>
          </a:xfrm>
          <a:prstGeom prst="rect">
            <a:avLst/>
          </a:prstGeom>
          <a:ln>
            <a:solidFill>
              <a:schemeClr val="tx1"/>
            </a:solidFill>
          </a:ln>
        </p:spPr>
      </p:pic>
      <p:pic>
        <p:nvPicPr>
          <p:cNvPr id="15" name="Picture 14">
            <a:extLst>
              <a:ext uri="{FF2B5EF4-FFF2-40B4-BE49-F238E27FC236}">
                <a16:creationId xmlns:a16="http://schemas.microsoft.com/office/drawing/2014/main" id="{720400A2-50A3-783D-D312-B920EF031973}"/>
              </a:ext>
            </a:extLst>
          </p:cNvPr>
          <p:cNvPicPr>
            <a:picLocks noChangeAspect="1"/>
          </p:cNvPicPr>
          <p:nvPr/>
        </p:nvPicPr>
        <p:blipFill rotWithShape="1">
          <a:blip r:embed="rId10" cstate="email">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rcRect b="45179"/>
          <a:stretch/>
        </p:blipFill>
        <p:spPr>
          <a:xfrm>
            <a:off x="4527025" y="1915130"/>
            <a:ext cx="3309882" cy="1578630"/>
          </a:xfrm>
          <a:prstGeom prst="rect">
            <a:avLst/>
          </a:prstGeom>
          <a:ln>
            <a:solidFill>
              <a:schemeClr val="tx1"/>
            </a:solidFill>
          </a:ln>
        </p:spPr>
      </p:pic>
      <p:sp>
        <p:nvSpPr>
          <p:cNvPr id="19" name="Rectangle 18">
            <a:extLst>
              <a:ext uri="{FF2B5EF4-FFF2-40B4-BE49-F238E27FC236}">
                <a16:creationId xmlns:a16="http://schemas.microsoft.com/office/drawing/2014/main" id="{B65F75C0-8D8D-0292-5093-694D4BCBF830}"/>
              </a:ext>
            </a:extLst>
          </p:cNvPr>
          <p:cNvSpPr/>
          <p:nvPr/>
        </p:nvSpPr>
        <p:spPr>
          <a:xfrm>
            <a:off x="27290" y="90186"/>
            <a:ext cx="12164710" cy="605850"/>
          </a:xfrm>
          <a:prstGeom prst="rect">
            <a:avLst/>
          </a:prstGeom>
        </p:spPr>
        <p:txBody>
          <a:bodyPr vert="horz" lIns="91440" tIns="45720" rIns="91440" bIns="45720" rtlCol="0" anchor="ctr">
            <a:normAutofit/>
          </a:bodyPr>
          <a:lstStyle/>
          <a:p>
            <a:pPr>
              <a:lnSpc>
                <a:spcPct val="90000"/>
              </a:lnSpc>
              <a:spcBef>
                <a:spcPct val="0"/>
              </a:spcBef>
            </a:pPr>
            <a:r>
              <a:rPr lang="en-US" sz="2800" dirty="0">
                <a:solidFill>
                  <a:schemeClr val="bg1"/>
                </a:solidFill>
                <a:latin typeface="Boxed Book" panose="02000506040000020004" pitchFamily="50" charset="0"/>
                <a:ea typeface="+mj-ea"/>
                <a:cs typeface="+mj-cs"/>
              </a:rPr>
              <a:t>FläktGroup SEMCO Superior Sales Support &amp; Service</a:t>
            </a:r>
          </a:p>
        </p:txBody>
      </p:sp>
      <p:pic>
        <p:nvPicPr>
          <p:cNvPr id="33" name="Picture 32">
            <a:extLst>
              <a:ext uri="{FF2B5EF4-FFF2-40B4-BE49-F238E27FC236}">
                <a16:creationId xmlns:a16="http://schemas.microsoft.com/office/drawing/2014/main" id="{DCCE09DD-835E-F443-A1AB-5EA7B5BF682F}"/>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b="33721"/>
          <a:stretch/>
        </p:blipFill>
        <p:spPr>
          <a:xfrm>
            <a:off x="5396820" y="3073082"/>
            <a:ext cx="3336128" cy="1437357"/>
          </a:xfrm>
          <a:prstGeom prst="rect">
            <a:avLst/>
          </a:prstGeom>
          <a:ln>
            <a:solidFill>
              <a:schemeClr val="tx1"/>
            </a:solidFill>
          </a:ln>
        </p:spPr>
      </p:pic>
      <p:pic>
        <p:nvPicPr>
          <p:cNvPr id="3" name="Picture 2">
            <a:extLst>
              <a:ext uri="{FF2B5EF4-FFF2-40B4-BE49-F238E27FC236}">
                <a16:creationId xmlns:a16="http://schemas.microsoft.com/office/drawing/2014/main" id="{1009A2F2-E0BB-40CD-B6C5-494ED3D2E636}"/>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6060098" y="5035079"/>
            <a:ext cx="1004786" cy="1299769"/>
          </a:xfrm>
          <a:prstGeom prst="rect">
            <a:avLst/>
          </a:prstGeom>
        </p:spPr>
      </p:pic>
      <p:pic>
        <p:nvPicPr>
          <p:cNvPr id="5" name="Picture 4">
            <a:extLst>
              <a:ext uri="{FF2B5EF4-FFF2-40B4-BE49-F238E27FC236}">
                <a16:creationId xmlns:a16="http://schemas.microsoft.com/office/drawing/2014/main" id="{481F66E5-B49B-4844-AF67-3BC95B457150}"/>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544948" y="5033590"/>
            <a:ext cx="1003008" cy="1299770"/>
          </a:xfrm>
          <a:prstGeom prst="rect">
            <a:avLst/>
          </a:prstGeom>
        </p:spPr>
      </p:pic>
      <p:pic>
        <p:nvPicPr>
          <p:cNvPr id="7" name="Picture 6">
            <a:extLst>
              <a:ext uri="{FF2B5EF4-FFF2-40B4-BE49-F238E27FC236}">
                <a16:creationId xmlns:a16="http://schemas.microsoft.com/office/drawing/2014/main" id="{F6558F84-A04D-450F-8AEE-857BD9590971}"/>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786726" y="5034593"/>
            <a:ext cx="1003742" cy="1298767"/>
          </a:xfrm>
          <a:prstGeom prst="rect">
            <a:avLst/>
          </a:prstGeom>
        </p:spPr>
      </p:pic>
    </p:spTree>
    <p:extLst>
      <p:ext uri="{BB962C8B-B14F-4D97-AF65-F5344CB8AC3E}">
        <p14:creationId xmlns:p14="http://schemas.microsoft.com/office/powerpoint/2010/main" val="3909836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CAD5-DA60-837E-5831-EDBACDAC3C0A}"/>
              </a:ext>
            </a:extLst>
          </p:cNvPr>
          <p:cNvSpPr>
            <a:spLocks noGrp="1"/>
          </p:cNvSpPr>
          <p:nvPr>
            <p:ph type="title"/>
          </p:nvPr>
        </p:nvSpPr>
        <p:spPr>
          <a:xfrm>
            <a:off x="623392" y="214466"/>
            <a:ext cx="9230816" cy="470817"/>
          </a:xfrm>
        </p:spPr>
        <p:txBody>
          <a:bodyPr/>
          <a:lstStyle/>
          <a:p>
            <a:r>
              <a:rPr lang="en-US" dirty="0" err="1">
                <a:latin typeface="Boxed Light" panose="02000503040000020004" pitchFamily="50" charset="0"/>
              </a:rPr>
              <a:t>ElitePro</a:t>
            </a:r>
            <a:r>
              <a:rPr lang="en-US" dirty="0">
                <a:latin typeface="Boxed Light" panose="02000503040000020004" pitchFamily="50" charset="0"/>
              </a:rPr>
              <a:t> Series</a:t>
            </a:r>
          </a:p>
        </p:txBody>
      </p:sp>
      <p:sp>
        <p:nvSpPr>
          <p:cNvPr id="3" name="Content Placeholder 5">
            <a:extLst>
              <a:ext uri="{FF2B5EF4-FFF2-40B4-BE49-F238E27FC236}">
                <a16:creationId xmlns:a16="http://schemas.microsoft.com/office/drawing/2014/main" id="{DD9B02B7-A747-48F2-E9A2-16C743E6048A}"/>
              </a:ext>
            </a:extLst>
          </p:cNvPr>
          <p:cNvSpPr>
            <a:spLocks noGrp="1"/>
          </p:cNvSpPr>
          <p:nvPr>
            <p:ph type="body" sz="quarter" idx="11"/>
          </p:nvPr>
        </p:nvSpPr>
        <p:spPr>
          <a:xfrm>
            <a:off x="556127" y="878304"/>
            <a:ext cx="6518442" cy="5943600"/>
          </a:xfrm>
        </p:spPr>
        <p:txBody>
          <a:bodyPr>
            <a:normAutofit fontScale="92500" lnSpcReduction="20000"/>
          </a:bodyPr>
          <a:lstStyle/>
          <a:p>
            <a:pPr marL="0" indent="0">
              <a:lnSpc>
                <a:spcPct val="110000"/>
              </a:lnSpc>
              <a:spcBef>
                <a:spcPts val="1000"/>
              </a:spcBef>
              <a:buNone/>
            </a:pPr>
            <a:r>
              <a:rPr lang="en-US" b="1" dirty="0">
                <a:solidFill>
                  <a:srgbClr val="00B050"/>
                </a:solidFill>
                <a:latin typeface="+mj-lt"/>
              </a:rPr>
              <a:t>CHALLENGE:</a:t>
            </a:r>
            <a:br>
              <a:rPr lang="en-US" sz="2200" dirty="0">
                <a:solidFill>
                  <a:schemeClr val="bg1"/>
                </a:solidFill>
                <a:latin typeface="+mj-lt"/>
              </a:rPr>
            </a:br>
            <a:r>
              <a:rPr lang="en-US" sz="2200" dirty="0">
                <a:solidFill>
                  <a:schemeClr val="bg1"/>
                </a:solidFill>
                <a:latin typeface="+mj-lt"/>
              </a:rPr>
              <a:t>Provides a compact, configurable </a:t>
            </a:r>
            <a:r>
              <a:rPr lang="en-US" sz="2200" dirty="0">
                <a:solidFill>
                  <a:schemeClr val="bg1"/>
                </a:solidFill>
              </a:rPr>
              <a:t>energy-</a:t>
            </a:r>
            <a:r>
              <a:rPr lang="en-US" sz="2200" dirty="0">
                <a:solidFill>
                  <a:schemeClr val="bg1"/>
                </a:solidFill>
                <a:effectLst/>
                <a:ea typeface="Calibri" panose="020F0502020204030204" pitchFamily="34" charset="0"/>
              </a:rPr>
              <a:t>efficient, healthy air solution for applications.</a:t>
            </a:r>
          </a:p>
          <a:p>
            <a:pPr marL="0" indent="0">
              <a:lnSpc>
                <a:spcPct val="110000"/>
              </a:lnSpc>
              <a:spcBef>
                <a:spcPts val="1000"/>
              </a:spcBef>
              <a:buNone/>
            </a:pPr>
            <a:r>
              <a:rPr lang="en-US" sz="2200" dirty="0">
                <a:solidFill>
                  <a:schemeClr val="bg1"/>
                </a:solidFill>
                <a:ea typeface="Calibri" panose="020F0502020204030204" pitchFamily="34" charset="0"/>
              </a:rPr>
              <a:t>For projects r</a:t>
            </a:r>
            <a:r>
              <a:rPr lang="en-US" sz="2200" dirty="0">
                <a:solidFill>
                  <a:schemeClr val="bg1"/>
                </a:solidFill>
                <a:effectLst/>
                <a:ea typeface="Calibri" panose="020F0502020204030204" pitchFamily="34" charset="0"/>
              </a:rPr>
              <a:t>equiring 3,000-20,000 CFM--like schools, shops, and office buildings applications—at a value. </a:t>
            </a:r>
          </a:p>
          <a:p>
            <a:endParaRPr lang="en-US" b="1" dirty="0">
              <a:solidFill>
                <a:schemeClr val="bg1"/>
              </a:solidFill>
              <a:latin typeface="+mj-lt"/>
            </a:endParaRPr>
          </a:p>
          <a:p>
            <a:r>
              <a:rPr lang="en-US" b="1" dirty="0">
                <a:solidFill>
                  <a:srgbClr val="00B050"/>
                </a:solidFill>
                <a:latin typeface="+mj-lt"/>
              </a:rPr>
              <a:t>SOLUTION:</a:t>
            </a:r>
            <a:br>
              <a:rPr lang="en-US" dirty="0">
                <a:solidFill>
                  <a:schemeClr val="bg1"/>
                </a:solidFill>
                <a:latin typeface="+mj-lt"/>
              </a:rPr>
            </a:br>
            <a:r>
              <a:rPr lang="en-US" dirty="0">
                <a:solidFill>
                  <a:schemeClr val="bg1"/>
                </a:solidFill>
                <a:latin typeface="+mj-lt"/>
              </a:rPr>
              <a:t>The </a:t>
            </a:r>
            <a:r>
              <a:rPr lang="en-US" dirty="0" err="1">
                <a:solidFill>
                  <a:schemeClr val="bg1"/>
                </a:solidFill>
                <a:latin typeface="+mj-lt"/>
              </a:rPr>
              <a:t>ElitePro</a:t>
            </a:r>
            <a:r>
              <a:rPr lang="en-US" dirty="0">
                <a:solidFill>
                  <a:schemeClr val="bg1"/>
                </a:solidFill>
                <a:latin typeface="+mj-lt"/>
              </a:rPr>
              <a:t> Series:</a:t>
            </a:r>
          </a:p>
          <a:p>
            <a:pPr marL="349250" indent="-349250">
              <a:spcBef>
                <a:spcPts val="1000"/>
              </a:spcBef>
              <a:buFont typeface="Arial" panose="020B0604020202020204" pitchFamily="34" charset="0"/>
              <a:buChar char="•"/>
            </a:pPr>
            <a:r>
              <a:rPr lang="en-US" sz="2000" dirty="0">
                <a:solidFill>
                  <a:schemeClr val="bg1"/>
                </a:solidFill>
              </a:rPr>
              <a:t>Can be an integrated system that provides total space temperature and humidity control.</a:t>
            </a:r>
          </a:p>
          <a:p>
            <a:pPr marL="958820" lvl="1" indent="-349250">
              <a:spcBef>
                <a:spcPts val="1000"/>
              </a:spcBef>
              <a:buFont typeface="Arial" panose="020B0604020202020204" pitchFamily="34" charset="0"/>
              <a:buChar char="•"/>
            </a:pPr>
            <a:r>
              <a:rPr lang="en-US" sz="1600" dirty="0">
                <a:solidFill>
                  <a:schemeClr val="bg1"/>
                </a:solidFill>
              </a:rPr>
              <a:t>Or it can be a preconditioner to traditional HVAC equipment. </a:t>
            </a:r>
          </a:p>
          <a:p>
            <a:pPr marL="349250" indent="-349250">
              <a:spcBef>
                <a:spcPts val="1000"/>
              </a:spcBef>
              <a:buFont typeface="Arial" panose="020B0604020202020204" pitchFamily="34" charset="0"/>
              <a:buChar char="•"/>
            </a:pPr>
            <a:r>
              <a:rPr lang="en-US" sz="2000" dirty="0">
                <a:solidFill>
                  <a:schemeClr val="bg1"/>
                </a:solidFill>
              </a:rPr>
              <a:t>An energy recovery solution that saves energy &amp; money. </a:t>
            </a:r>
          </a:p>
          <a:p>
            <a:pPr marL="958820" lvl="1" indent="-349250">
              <a:spcBef>
                <a:spcPts val="1000"/>
              </a:spcBef>
              <a:buFont typeface="Arial" panose="020B0604020202020204" pitchFamily="34" charset="0"/>
              <a:buChar char="•"/>
            </a:pPr>
            <a:r>
              <a:rPr lang="en-US" sz="1600" dirty="0">
                <a:solidFill>
                  <a:schemeClr val="bg1"/>
                </a:solidFill>
              </a:rPr>
              <a:t>Equal latent and sensible heat transfer</a:t>
            </a:r>
            <a:endParaRPr lang="en-US" sz="2000" dirty="0">
              <a:solidFill>
                <a:schemeClr val="bg1"/>
              </a:solidFill>
            </a:endParaRPr>
          </a:p>
          <a:p>
            <a:pPr marL="349250" indent="-349250">
              <a:spcBef>
                <a:spcPts val="1000"/>
              </a:spcBef>
              <a:buFont typeface="Arial" panose="020B0604020202020204" pitchFamily="34" charset="0"/>
              <a:buChar char="•"/>
            </a:pPr>
            <a:r>
              <a:rPr lang="en-US" sz="2000" dirty="0">
                <a:solidFill>
                  <a:schemeClr val="bg1"/>
                </a:solidFill>
              </a:rPr>
              <a:t>Provides large amounts of healthy outdoor air into the space.</a:t>
            </a:r>
          </a:p>
          <a:p>
            <a:pPr marL="958820" lvl="1" indent="-349250">
              <a:spcBef>
                <a:spcPts val="1000"/>
              </a:spcBef>
              <a:buFont typeface="Arial" panose="020B0604020202020204" pitchFamily="34" charset="0"/>
              <a:buChar char="•"/>
            </a:pPr>
            <a:r>
              <a:rPr lang="en-US" sz="1600" dirty="0">
                <a:solidFill>
                  <a:schemeClr val="bg1"/>
                </a:solidFill>
              </a:rPr>
              <a:t>Offers the industry’s top performing energy recovery wheel which reduces contaminants.</a:t>
            </a:r>
            <a:endParaRPr lang="en-US" sz="2000" dirty="0">
              <a:solidFill>
                <a:schemeClr val="bg1"/>
              </a:solidFill>
            </a:endParaRPr>
          </a:p>
        </p:txBody>
      </p:sp>
      <p:pic>
        <p:nvPicPr>
          <p:cNvPr id="4" name="Picture 3" descr="A picture containing text&#10;&#10;Description automatically generated">
            <a:extLst>
              <a:ext uri="{FF2B5EF4-FFF2-40B4-BE49-F238E27FC236}">
                <a16:creationId xmlns:a16="http://schemas.microsoft.com/office/drawing/2014/main" id="{B9419021-0DD8-9753-2893-581F7FC5515C}"/>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l="10986" t="14616" r="5066" b="11055"/>
          <a:stretch/>
        </p:blipFill>
        <p:spPr>
          <a:xfrm>
            <a:off x="7074568" y="1431757"/>
            <a:ext cx="5117432" cy="4271211"/>
          </a:xfrm>
          <a:prstGeom prst="rect">
            <a:avLst/>
          </a:prstGeom>
        </p:spPr>
      </p:pic>
    </p:spTree>
    <p:extLst>
      <p:ext uri="{BB962C8B-B14F-4D97-AF65-F5344CB8AC3E}">
        <p14:creationId xmlns:p14="http://schemas.microsoft.com/office/powerpoint/2010/main" val="1961399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FC3993-B219-C6EB-CCC2-6EDC126D7572}"/>
              </a:ext>
            </a:extLst>
          </p:cNvPr>
          <p:cNvSpPr>
            <a:spLocks noGrp="1"/>
          </p:cNvSpPr>
          <p:nvPr>
            <p:ph type="title"/>
          </p:nvPr>
        </p:nvSpPr>
        <p:spPr/>
        <p:txBody>
          <a:bodyPr/>
          <a:lstStyle/>
          <a:p>
            <a:r>
              <a:rPr lang="en-US" dirty="0"/>
              <a:t>Energy Savings Modeled Results</a:t>
            </a:r>
          </a:p>
        </p:txBody>
      </p:sp>
      <p:sp>
        <p:nvSpPr>
          <p:cNvPr id="4" name="Slide Number Placeholder 3">
            <a:extLst>
              <a:ext uri="{FF2B5EF4-FFF2-40B4-BE49-F238E27FC236}">
                <a16:creationId xmlns:a16="http://schemas.microsoft.com/office/drawing/2014/main" id="{8CFC256E-30DF-8F0C-A322-F3A1A025E7A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7" name="Picture 6">
            <a:extLst>
              <a:ext uri="{FF2B5EF4-FFF2-40B4-BE49-F238E27FC236}">
                <a16:creationId xmlns:a16="http://schemas.microsoft.com/office/drawing/2014/main" id="{70910B77-8C9B-32A9-139B-C67B632606C9}"/>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t="20626" r="20835" b="24702"/>
          <a:stretch/>
        </p:blipFill>
        <p:spPr>
          <a:xfrm>
            <a:off x="1062653" y="2230244"/>
            <a:ext cx="6371049" cy="2148809"/>
          </a:xfrm>
          <a:prstGeom prst="rect">
            <a:avLst/>
          </a:prstGeom>
          <a:solidFill>
            <a:schemeClr val="bg1"/>
          </a:solidFill>
        </p:spPr>
      </p:pic>
      <p:sp>
        <p:nvSpPr>
          <p:cNvPr id="8" name="TextBox 7">
            <a:extLst>
              <a:ext uri="{FF2B5EF4-FFF2-40B4-BE49-F238E27FC236}">
                <a16:creationId xmlns:a16="http://schemas.microsoft.com/office/drawing/2014/main" id="{3B247580-E884-FAF3-6061-0F23F8DB3EF8}"/>
              </a:ext>
            </a:extLst>
          </p:cNvPr>
          <p:cNvSpPr txBox="1"/>
          <p:nvPr/>
        </p:nvSpPr>
        <p:spPr>
          <a:xfrm>
            <a:off x="7649737" y="2376438"/>
            <a:ext cx="4542263" cy="2123658"/>
          </a:xfrm>
          <a:prstGeom prst="rect">
            <a:avLst/>
          </a:prstGeom>
        </p:spPr>
        <p:txBody>
          <a:bodyPr vert="horz" wrap="square" lIns="91440" tIns="45720" rIns="91440" bIns="45720" rtlCol="0" anchor="ctr">
            <a:spAutoFit/>
          </a:bodyPr>
          <a:lstStyle/>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1900" dirty="0">
                <a:solidFill>
                  <a:schemeClr val="bg1"/>
                </a:solidFill>
                <a:latin typeface="Boxed Book" panose="02000506040000020004" pitchFamily="50" charset="0"/>
                <a:ea typeface="+mj-ea"/>
                <a:cs typeface="+mj-cs"/>
              </a:rPr>
              <a:t>FläktGroup SEMCO energy recovery units (ERU) often pay for themselves within the first few years of operation</a:t>
            </a:r>
          </a:p>
          <a:p>
            <a:pPr marR="0" algn="l" defTabSz="457200" rtl="0" eaLnBrk="1" fontAlgn="auto" latinLnBrk="0" hangingPunct="1">
              <a:lnSpc>
                <a:spcPct val="100000"/>
              </a:lnSpc>
              <a:spcBef>
                <a:spcPct val="0"/>
              </a:spcBef>
              <a:spcAft>
                <a:spcPts val="0"/>
              </a:spcAft>
              <a:buClrTx/>
              <a:buSzTx/>
              <a:tabLst/>
            </a:pPr>
            <a:endParaRPr lang="en-US" sz="1900" dirty="0">
              <a:solidFill>
                <a:schemeClr val="bg1"/>
              </a:solidFill>
              <a:latin typeface="Boxed Book" panose="02000506040000020004" pitchFamily="50" charset="0"/>
              <a:ea typeface="+mj-ea"/>
              <a:cs typeface="+mj-cs"/>
            </a:endParaRPr>
          </a:p>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1900" dirty="0">
                <a:solidFill>
                  <a:schemeClr val="bg1"/>
                </a:solidFill>
                <a:latin typeface="Boxed Book" panose="02000506040000020004" pitchFamily="50" charset="0"/>
                <a:ea typeface="+mj-ea"/>
                <a:cs typeface="+mj-cs"/>
              </a:rPr>
              <a:t>Save up to 55% of annual cost of operation</a:t>
            </a:r>
            <a:br>
              <a:rPr lang="en-US" dirty="0">
                <a:solidFill>
                  <a:schemeClr val="bg1"/>
                </a:solidFill>
                <a:latin typeface="Boxed Book" panose="02000506040000020004" pitchFamily="50" charset="0"/>
                <a:ea typeface="+mj-ea"/>
                <a:cs typeface="+mj-cs"/>
              </a:rPr>
            </a:br>
            <a:endParaRPr kumimoji="0" lang="en-US" i="0" u="none" strike="noStrike" kern="1200" spc="0" normalizeH="0" noProof="0" dirty="0">
              <a:ln>
                <a:noFill/>
              </a:ln>
              <a:solidFill>
                <a:schemeClr val="bg1"/>
              </a:solidFill>
              <a:effectLst/>
              <a:uLnTx/>
              <a:uFillTx/>
              <a:latin typeface="Boxed Book" panose="02000506040000020004" pitchFamily="50" charset="0"/>
              <a:ea typeface="+mj-ea"/>
              <a:cs typeface="+mj-cs"/>
            </a:endParaRPr>
          </a:p>
        </p:txBody>
      </p:sp>
      <p:sp>
        <p:nvSpPr>
          <p:cNvPr id="9" name="TextBox 8">
            <a:extLst>
              <a:ext uri="{FF2B5EF4-FFF2-40B4-BE49-F238E27FC236}">
                <a16:creationId xmlns:a16="http://schemas.microsoft.com/office/drawing/2014/main" id="{4AB197F2-735B-C4E3-37F3-EF85176A218C}"/>
              </a:ext>
            </a:extLst>
          </p:cNvPr>
          <p:cNvSpPr txBox="1"/>
          <p:nvPr/>
        </p:nvSpPr>
        <p:spPr>
          <a:xfrm>
            <a:off x="864364" y="4537256"/>
            <a:ext cx="6988046" cy="1015663"/>
          </a:xfrm>
          <a:prstGeom prst="rect">
            <a:avLst/>
          </a:prstGeom>
        </p:spPr>
        <p:txBody>
          <a:bodyPr vert="horz" wrap="square" lIns="91440" tIns="45720" rIns="91440" bIns="45720" rtlCol="0" anchor="ctr">
            <a:spAutoFit/>
          </a:bodyPr>
          <a:lstStyle/>
          <a:p>
            <a:pPr marR="0" algn="l" defTabSz="457200" rtl="0" eaLnBrk="1" fontAlgn="auto" latinLnBrk="0" hangingPunct="1">
              <a:lnSpc>
                <a:spcPct val="100000"/>
              </a:lnSpc>
              <a:spcBef>
                <a:spcPct val="0"/>
              </a:spcBef>
              <a:spcAft>
                <a:spcPts val="0"/>
              </a:spcAft>
              <a:buClrTx/>
              <a:buSzTx/>
              <a:tabLst/>
            </a:pPr>
            <a:r>
              <a:rPr lang="en-US" sz="1200" dirty="0">
                <a:solidFill>
                  <a:schemeClr val="bg1"/>
                </a:solidFill>
                <a:latin typeface="Boxed Book" panose="02000506040000020004" pitchFamily="50" charset="0"/>
                <a:ea typeface="+mj-ea"/>
                <a:cs typeface="+mj-cs"/>
              </a:rPr>
              <a:t>Energy recovery system operated at 15,000 CFM for 16 hours, 5 days a week</a:t>
            </a:r>
          </a:p>
          <a:p>
            <a:pPr marR="0" algn="l" defTabSz="457200" rtl="0" eaLnBrk="1" fontAlgn="auto" latinLnBrk="0" hangingPunct="1">
              <a:lnSpc>
                <a:spcPct val="100000"/>
              </a:lnSpc>
              <a:spcBef>
                <a:spcPct val="0"/>
              </a:spcBef>
              <a:spcAft>
                <a:spcPts val="0"/>
              </a:spcAft>
              <a:buClrTx/>
              <a:buSzTx/>
              <a:tabLst/>
            </a:pPr>
            <a:r>
              <a:rPr lang="en-US" sz="1200" dirty="0">
                <a:solidFill>
                  <a:schemeClr val="bg1"/>
                </a:solidFill>
                <a:latin typeface="Boxed Book" panose="02000506040000020004" pitchFamily="50" charset="0"/>
                <a:ea typeface="+mj-ea"/>
                <a:cs typeface="+mj-cs"/>
              </a:rPr>
              <a:t>ASHRAE weather data used for each city, electrical cost at $.1/KWH and gas cost at $5 per million BTU</a:t>
            </a:r>
          </a:p>
          <a:p>
            <a:pPr marR="0" algn="l" defTabSz="457200" rtl="0" eaLnBrk="1" fontAlgn="auto" latinLnBrk="0" hangingPunct="1">
              <a:lnSpc>
                <a:spcPct val="100000"/>
              </a:lnSpc>
              <a:spcBef>
                <a:spcPct val="0"/>
              </a:spcBef>
              <a:spcAft>
                <a:spcPts val="0"/>
              </a:spcAft>
              <a:buClrTx/>
              <a:buSzTx/>
              <a:tabLst/>
            </a:pPr>
            <a:r>
              <a:rPr lang="en-US" sz="1200" dirty="0">
                <a:solidFill>
                  <a:schemeClr val="bg1"/>
                </a:solidFill>
                <a:latin typeface="Boxed Book" panose="02000506040000020004" pitchFamily="50" charset="0"/>
                <a:ea typeface="+mj-ea"/>
                <a:cs typeface="+mj-cs"/>
              </a:rPr>
              <a:t>Assumes return air conditions of 75</a:t>
            </a:r>
            <a:r>
              <a:rPr lang="en-US" sz="1200" baseline="30000" dirty="0">
                <a:solidFill>
                  <a:schemeClr val="bg1"/>
                </a:solidFill>
                <a:latin typeface="Boxed Book" panose="02000506040000020004" pitchFamily="50" charset="0"/>
                <a:ea typeface="+mj-ea"/>
                <a:cs typeface="+mj-cs"/>
              </a:rPr>
              <a:t>o</a:t>
            </a:r>
            <a:r>
              <a:rPr lang="en-US" sz="1200" dirty="0">
                <a:solidFill>
                  <a:schemeClr val="bg1"/>
                </a:solidFill>
                <a:latin typeface="Boxed Book" panose="02000506040000020004" pitchFamily="50" charset="0"/>
                <a:ea typeface="+mj-ea"/>
                <a:cs typeface="+mj-cs"/>
              </a:rPr>
              <a:t> F/30% heating</a:t>
            </a:r>
          </a:p>
          <a:p>
            <a:pPr marR="0" algn="l" defTabSz="457200" rtl="0" eaLnBrk="1" fontAlgn="auto" latinLnBrk="0" hangingPunct="1">
              <a:lnSpc>
                <a:spcPct val="100000"/>
              </a:lnSpc>
              <a:spcBef>
                <a:spcPct val="0"/>
              </a:spcBef>
              <a:spcAft>
                <a:spcPts val="0"/>
              </a:spcAft>
              <a:buClrTx/>
              <a:buSzTx/>
              <a:tabLst/>
            </a:pPr>
            <a:r>
              <a:rPr lang="en-US" sz="1200" dirty="0">
                <a:solidFill>
                  <a:schemeClr val="bg1"/>
                </a:solidFill>
                <a:latin typeface="Boxed Book" panose="02000506040000020004" pitchFamily="50" charset="0"/>
                <a:ea typeface="+mj-ea"/>
                <a:cs typeface="+mj-cs"/>
              </a:rPr>
              <a:t>Assumes the use of DX refrigeration and indirect gas fired heating, </a:t>
            </a:r>
            <a:r>
              <a:rPr lang="en-US" sz="1200" dirty="0" err="1">
                <a:solidFill>
                  <a:schemeClr val="bg1"/>
                </a:solidFill>
                <a:latin typeface="Boxed Book" panose="02000506040000020004" pitchFamily="50" charset="0"/>
                <a:ea typeface="+mj-ea"/>
                <a:cs typeface="+mj-cs"/>
              </a:rPr>
              <a:t>Dri</a:t>
            </a:r>
            <a:r>
              <a:rPr lang="en-US" sz="1200" dirty="0">
                <a:solidFill>
                  <a:schemeClr val="bg1"/>
                </a:solidFill>
                <a:latin typeface="Boxed Book" panose="02000506040000020004" pitchFamily="50" charset="0"/>
                <a:ea typeface="+mj-ea"/>
                <a:cs typeface="+mj-cs"/>
              </a:rPr>
              <a:t> steam humidifier </a:t>
            </a:r>
          </a:p>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endParaRPr lang="en-US" sz="1200" dirty="0">
              <a:solidFill>
                <a:schemeClr val="bg1"/>
              </a:solidFill>
              <a:latin typeface="Boxed Book" panose="02000506040000020004" pitchFamily="50" charset="0"/>
              <a:ea typeface="+mj-ea"/>
              <a:cs typeface="+mj-cs"/>
            </a:endParaRPr>
          </a:p>
        </p:txBody>
      </p:sp>
      <p:sp>
        <p:nvSpPr>
          <p:cNvPr id="11" name="TextBox 10">
            <a:extLst>
              <a:ext uri="{FF2B5EF4-FFF2-40B4-BE49-F238E27FC236}">
                <a16:creationId xmlns:a16="http://schemas.microsoft.com/office/drawing/2014/main" id="{A98C3464-7162-81AA-23D9-E6841D5526A7}"/>
              </a:ext>
            </a:extLst>
          </p:cNvPr>
          <p:cNvSpPr txBox="1"/>
          <p:nvPr/>
        </p:nvSpPr>
        <p:spPr>
          <a:xfrm>
            <a:off x="1062653" y="1380213"/>
            <a:ext cx="6371049" cy="384721"/>
          </a:xfrm>
          <a:prstGeom prst="rect">
            <a:avLst/>
          </a:prstGeom>
        </p:spPr>
        <p:txBody>
          <a:bodyPr vert="horz" wrap="square" lIns="91440" tIns="45720" rIns="91440" bIns="45720" rtlCol="0" anchor="ctr">
            <a:spAutoFit/>
          </a:bodyPr>
          <a:lstStyle/>
          <a:p>
            <a:pPr marR="0" algn="ctr" defTabSz="457200" rtl="0" eaLnBrk="1" fontAlgn="auto" latinLnBrk="0" hangingPunct="1">
              <a:lnSpc>
                <a:spcPct val="100000"/>
              </a:lnSpc>
              <a:spcBef>
                <a:spcPct val="0"/>
              </a:spcBef>
              <a:spcAft>
                <a:spcPts val="0"/>
              </a:spcAft>
              <a:buClrTx/>
              <a:buSzTx/>
              <a:tabLst/>
            </a:pPr>
            <a:r>
              <a:rPr lang="en-US" sz="1900" dirty="0">
                <a:solidFill>
                  <a:schemeClr val="bg1"/>
                </a:solidFill>
                <a:latin typeface="Boxed Book" panose="02000506040000020004" pitchFamily="50" charset="0"/>
                <a:ea typeface="+mj-ea"/>
                <a:cs typeface="+mj-cs"/>
              </a:rPr>
              <a:t>ELT- 150 Heating &amp; Cooling Model</a:t>
            </a:r>
            <a:endParaRPr kumimoji="0" lang="en-US" i="0" u="none" strike="noStrike" kern="1200" spc="0" normalizeH="0" noProof="0" dirty="0">
              <a:ln>
                <a:noFill/>
              </a:ln>
              <a:solidFill>
                <a:schemeClr val="bg1"/>
              </a:solidFill>
              <a:effectLst/>
              <a:uLnTx/>
              <a:uFillTx/>
              <a:latin typeface="Boxed Book" panose="02000506040000020004" pitchFamily="50" charset="0"/>
              <a:ea typeface="+mj-ea"/>
              <a:cs typeface="+mj-cs"/>
            </a:endParaRPr>
          </a:p>
        </p:txBody>
      </p:sp>
    </p:spTree>
    <p:extLst>
      <p:ext uri="{BB962C8B-B14F-4D97-AF65-F5344CB8AC3E}">
        <p14:creationId xmlns:p14="http://schemas.microsoft.com/office/powerpoint/2010/main" val="4195927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een, close&#10;&#10;Description automatically generated">
            <a:extLst>
              <a:ext uri="{FF2B5EF4-FFF2-40B4-BE49-F238E27FC236}">
                <a16:creationId xmlns:a16="http://schemas.microsoft.com/office/drawing/2014/main" id="{EA1215D2-4984-4F6E-8F38-0941D0C1F6C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6230" r="-195"/>
          <a:stretch/>
        </p:blipFill>
        <p:spPr>
          <a:xfrm>
            <a:off x="422030" y="798992"/>
            <a:ext cx="4696551" cy="6059008"/>
          </a:xfrm>
          <a:prstGeom prst="rect">
            <a:avLst/>
          </a:prstGeom>
        </p:spPr>
      </p:pic>
      <p:sp>
        <p:nvSpPr>
          <p:cNvPr id="10" name="Rectangle 9">
            <a:extLst>
              <a:ext uri="{FF2B5EF4-FFF2-40B4-BE49-F238E27FC236}">
                <a16:creationId xmlns:a16="http://schemas.microsoft.com/office/drawing/2014/main" id="{AB2DDD9F-6251-7B17-A8FD-8114A41726D2}"/>
              </a:ext>
            </a:extLst>
          </p:cNvPr>
          <p:cNvSpPr/>
          <p:nvPr/>
        </p:nvSpPr>
        <p:spPr>
          <a:xfrm>
            <a:off x="2612219" y="3953817"/>
            <a:ext cx="2569903" cy="21057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2C8379F2-7D13-4F7F-8A90-04CC372008D4}"/>
              </a:ext>
            </a:extLst>
          </p:cNvPr>
          <p:cNvSpPr>
            <a:spLocks noGrp="1"/>
          </p:cNvSpPr>
          <p:nvPr>
            <p:ph type="title"/>
          </p:nvPr>
        </p:nvSpPr>
        <p:spPr/>
        <p:txBody>
          <a:bodyPr/>
          <a:lstStyle/>
          <a:p>
            <a:r>
              <a:rPr lang="en-US" dirty="0"/>
              <a:t>Contaminants Results</a:t>
            </a:r>
          </a:p>
        </p:txBody>
      </p:sp>
      <p:sp>
        <p:nvSpPr>
          <p:cNvPr id="3" name="Text Placeholder 2">
            <a:extLst>
              <a:ext uri="{FF2B5EF4-FFF2-40B4-BE49-F238E27FC236}">
                <a16:creationId xmlns:a16="http://schemas.microsoft.com/office/drawing/2014/main" id="{7D64F5D9-A6C6-4EDD-9176-B2AE7987137B}"/>
              </a:ext>
            </a:extLst>
          </p:cNvPr>
          <p:cNvSpPr>
            <a:spLocks noGrp="1"/>
          </p:cNvSpPr>
          <p:nvPr>
            <p:ph type="body" sz="quarter" idx="13"/>
          </p:nvPr>
        </p:nvSpPr>
        <p:spPr>
          <a:xfrm>
            <a:off x="3963109" y="1739136"/>
            <a:ext cx="6912504" cy="315416"/>
          </a:xfrm>
        </p:spPr>
        <p:txBody>
          <a:bodyPr/>
          <a:lstStyle/>
          <a:p>
            <a:pPr marL="342900" indent="-342900">
              <a:spcBef>
                <a:spcPts val="1500"/>
              </a:spcBef>
              <a:buFont typeface="Arial" panose="020B0604020202020204" pitchFamily="34" charset="0"/>
              <a:buChar char="•"/>
            </a:pPr>
            <a:r>
              <a:rPr lang="en-US" altLang="en-US" sz="1800" dirty="0">
                <a:solidFill>
                  <a:schemeClr val="bg1"/>
                </a:solidFill>
              </a:rPr>
              <a:t>Brings in large amounts of fresh, clean air into your building.</a:t>
            </a:r>
          </a:p>
          <a:p>
            <a:pPr marL="342900" indent="-342900">
              <a:spcBef>
                <a:spcPts val="1500"/>
              </a:spcBef>
              <a:buFont typeface="Arial" panose="020B0604020202020204" pitchFamily="34" charset="0"/>
              <a:buChar char="•"/>
            </a:pPr>
            <a:r>
              <a:rPr lang="en-US" altLang="en-US" sz="1800" dirty="0">
                <a:solidFill>
                  <a:schemeClr val="bg1"/>
                </a:solidFill>
              </a:rPr>
              <a:t>Optional True 3Å energy recovery wheel </a:t>
            </a:r>
            <a:r>
              <a:rPr lang="en-US" altLang="en-US" sz="1800" dirty="0">
                <a:solidFill>
                  <a:srgbClr val="FFFF00"/>
                </a:solidFill>
              </a:rPr>
              <a:t>the industry’s highest performing wheel on the market </a:t>
            </a:r>
          </a:p>
          <a:p>
            <a:pPr marL="895320" lvl="1" indent="-285750">
              <a:spcBef>
                <a:spcPts val="1500"/>
              </a:spcBef>
              <a:buFont typeface="Arial" panose="020B0604020202020204" pitchFamily="34" charset="0"/>
              <a:buChar char="•"/>
            </a:pPr>
            <a:r>
              <a:rPr lang="en-US" altLang="en-US" sz="1800" dirty="0">
                <a:solidFill>
                  <a:schemeClr val="bg1"/>
                </a:solidFill>
              </a:rPr>
              <a:t>3 Ångstrom desiccant molecular-sieve that </a:t>
            </a:r>
            <a:r>
              <a:rPr lang="en-US" altLang="en-US" sz="1800" dirty="0">
                <a:solidFill>
                  <a:srgbClr val="FFFF00"/>
                </a:solidFill>
              </a:rPr>
              <a:t>limits contaminant carry-over to less than .045%. It is.</a:t>
            </a:r>
          </a:p>
        </p:txBody>
      </p:sp>
      <p:pic>
        <p:nvPicPr>
          <p:cNvPr id="6" name="Picture 5">
            <a:extLst>
              <a:ext uri="{FF2B5EF4-FFF2-40B4-BE49-F238E27FC236}">
                <a16:creationId xmlns:a16="http://schemas.microsoft.com/office/drawing/2014/main" id="{190BECE8-6ECC-2301-8AE5-714AFF511E5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35869"/>
          <a:stretch/>
        </p:blipFill>
        <p:spPr>
          <a:xfrm>
            <a:off x="2612219" y="3953817"/>
            <a:ext cx="2569903" cy="1521238"/>
          </a:xfrm>
          <a:prstGeom prst="rect">
            <a:avLst/>
          </a:prstGeom>
        </p:spPr>
      </p:pic>
      <p:sp>
        <p:nvSpPr>
          <p:cNvPr id="8" name="TextBox 7">
            <a:extLst>
              <a:ext uri="{FF2B5EF4-FFF2-40B4-BE49-F238E27FC236}">
                <a16:creationId xmlns:a16="http://schemas.microsoft.com/office/drawing/2014/main" id="{895013C6-1D91-56DA-6F25-ED5B76693A5F}"/>
              </a:ext>
            </a:extLst>
          </p:cNvPr>
          <p:cNvSpPr txBox="1"/>
          <p:nvPr/>
        </p:nvSpPr>
        <p:spPr>
          <a:xfrm>
            <a:off x="2547760" y="5544160"/>
            <a:ext cx="2634362" cy="470817"/>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i="0" u="none" strike="noStrike" kern="1200" spc="0" normalizeH="0" noProof="0" dirty="0">
                <a:ln>
                  <a:noFill/>
                </a:ln>
                <a:effectLst/>
                <a:uLnTx/>
                <a:uFillTx/>
                <a:latin typeface="Calibri" pitchFamily="34" charset="0"/>
                <a:ea typeface="+mj-ea"/>
                <a:cs typeface="+mj-cs"/>
              </a:rPr>
              <a:t>Electron microscopic image of a 3Å molecular sieve</a:t>
            </a:r>
          </a:p>
        </p:txBody>
      </p:sp>
      <p:pic>
        <p:nvPicPr>
          <p:cNvPr id="9" name="Picture 8">
            <a:extLst>
              <a:ext uri="{FF2B5EF4-FFF2-40B4-BE49-F238E27FC236}">
                <a16:creationId xmlns:a16="http://schemas.microsoft.com/office/drawing/2014/main" id="{4E49664C-C04A-30FD-3458-5E14229E534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96000" y="3944298"/>
            <a:ext cx="4426063" cy="2777700"/>
          </a:xfrm>
          <a:prstGeom prst="rect">
            <a:avLst/>
          </a:prstGeom>
        </p:spPr>
      </p:pic>
      <p:sp>
        <p:nvSpPr>
          <p:cNvPr id="11" name="TextBox 10">
            <a:extLst>
              <a:ext uri="{FF2B5EF4-FFF2-40B4-BE49-F238E27FC236}">
                <a16:creationId xmlns:a16="http://schemas.microsoft.com/office/drawing/2014/main" id="{322B1B41-4E04-B54B-7AC5-B8A343A2F886}"/>
              </a:ext>
            </a:extLst>
          </p:cNvPr>
          <p:cNvSpPr txBox="1"/>
          <p:nvPr/>
        </p:nvSpPr>
        <p:spPr>
          <a:xfrm>
            <a:off x="3748629" y="782837"/>
            <a:ext cx="2110631" cy="462995"/>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769DB8"/>
                </a:solidFill>
                <a:effectLst/>
                <a:uLnTx/>
                <a:uFillTx/>
                <a:latin typeface="Boxed Semibold" panose="02000506030000020004" pitchFamily="50" charset="0"/>
                <a:ea typeface="+mj-ea"/>
                <a:cs typeface="+mj-cs"/>
              </a:rPr>
              <a:t>CHALLENGE:</a:t>
            </a:r>
          </a:p>
        </p:txBody>
      </p:sp>
      <p:sp>
        <p:nvSpPr>
          <p:cNvPr id="12" name="TextBox 11">
            <a:extLst>
              <a:ext uri="{FF2B5EF4-FFF2-40B4-BE49-F238E27FC236}">
                <a16:creationId xmlns:a16="http://schemas.microsoft.com/office/drawing/2014/main" id="{F9A883E9-73AA-FB36-C43F-6A61115368B0}"/>
              </a:ext>
            </a:extLst>
          </p:cNvPr>
          <p:cNvSpPr txBox="1"/>
          <p:nvPr/>
        </p:nvSpPr>
        <p:spPr>
          <a:xfrm>
            <a:off x="5637189" y="777788"/>
            <a:ext cx="6122410" cy="531653"/>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lang="en-US" sz="2200" dirty="0">
                <a:solidFill>
                  <a:schemeClr val="bg1"/>
                </a:solidFill>
                <a:latin typeface="Boxed Book" panose="02000506040000020004" pitchFamily="50" charset="0"/>
                <a:ea typeface="+mj-ea"/>
                <a:cs typeface="+mj-cs"/>
              </a:rPr>
              <a:t>Clean the air of</a:t>
            </a:r>
            <a:r>
              <a:rPr kumimoji="0" lang="en-US" sz="2200" i="0" u="none" strike="noStrike" kern="1200" spc="0" normalizeH="0" noProof="0" dirty="0">
                <a:ln>
                  <a:noFill/>
                </a:ln>
                <a:solidFill>
                  <a:schemeClr val="bg1"/>
                </a:solidFill>
                <a:effectLst/>
                <a:uLnTx/>
                <a:uFillTx/>
                <a:latin typeface="Boxed Book" panose="02000506040000020004" pitchFamily="50" charset="0"/>
                <a:ea typeface="+mj-ea"/>
                <a:cs typeface="+mj-cs"/>
              </a:rPr>
              <a:t> contaminants.</a:t>
            </a:r>
          </a:p>
        </p:txBody>
      </p:sp>
      <p:sp>
        <p:nvSpPr>
          <p:cNvPr id="13" name="TextBox 12">
            <a:extLst>
              <a:ext uri="{FF2B5EF4-FFF2-40B4-BE49-F238E27FC236}">
                <a16:creationId xmlns:a16="http://schemas.microsoft.com/office/drawing/2014/main" id="{759BD15A-7574-C47C-477D-97A5F628D280}"/>
              </a:ext>
            </a:extLst>
          </p:cNvPr>
          <p:cNvSpPr txBox="1"/>
          <p:nvPr/>
        </p:nvSpPr>
        <p:spPr>
          <a:xfrm>
            <a:off x="3759445" y="1163762"/>
            <a:ext cx="1748626" cy="461665"/>
          </a:xfrm>
          <a:prstGeom prst="rect">
            <a:avLst/>
          </a:prstGeom>
          <a:noFill/>
        </p:spPr>
        <p:txBody>
          <a:bodyPr wrap="square">
            <a:sp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769DB8"/>
                </a:solidFill>
                <a:effectLst/>
                <a:uLnTx/>
                <a:uFillTx/>
                <a:latin typeface="Boxed Semibold" panose="02000506030000020004" pitchFamily="50" charset="0"/>
                <a:ea typeface="+mj-ea"/>
                <a:cs typeface="+mj-cs"/>
              </a:rPr>
              <a:t>SOLUTION:</a:t>
            </a:r>
          </a:p>
        </p:txBody>
      </p:sp>
      <p:sp>
        <p:nvSpPr>
          <p:cNvPr id="14" name="TextBox 13">
            <a:extLst>
              <a:ext uri="{FF2B5EF4-FFF2-40B4-BE49-F238E27FC236}">
                <a16:creationId xmlns:a16="http://schemas.microsoft.com/office/drawing/2014/main" id="{A712C07C-84B2-B333-72D5-7A0DCFB71AEB}"/>
              </a:ext>
            </a:extLst>
          </p:cNvPr>
          <p:cNvSpPr txBox="1"/>
          <p:nvPr/>
        </p:nvSpPr>
        <p:spPr>
          <a:xfrm>
            <a:off x="5650384" y="1186502"/>
            <a:ext cx="6633326" cy="430887"/>
          </a:xfrm>
          <a:prstGeom prst="rect">
            <a:avLst/>
          </a:prstGeom>
          <a:noFill/>
        </p:spPr>
        <p:txBody>
          <a:bodyPr wrap="square">
            <a:spAutoFit/>
          </a:bodyPr>
          <a:lstStyle/>
          <a:p>
            <a:pPr marL="0" marR="0" indent="0" algn="l" defTabSz="457200" rtl="0" eaLnBrk="1" fontAlgn="auto" latinLnBrk="0" hangingPunct="1">
              <a:lnSpc>
                <a:spcPct val="100000"/>
              </a:lnSpc>
              <a:spcBef>
                <a:spcPct val="0"/>
              </a:spcBef>
              <a:spcAft>
                <a:spcPts val="0"/>
              </a:spcAft>
              <a:buClrTx/>
              <a:buSzTx/>
              <a:buFontTx/>
              <a:buNone/>
              <a:tabLst/>
            </a:pPr>
            <a:r>
              <a:rPr lang="en-US" sz="2200" dirty="0">
                <a:solidFill>
                  <a:schemeClr val="bg1"/>
                </a:solidFill>
                <a:ea typeface="+mj-ea"/>
                <a:cs typeface="+mj-cs"/>
              </a:rPr>
              <a:t>The Elite Series virtually eliminates </a:t>
            </a:r>
            <a:r>
              <a:rPr kumimoji="0" lang="en-US" sz="2200" i="0" u="none" strike="noStrike" kern="1200" spc="0" normalizeH="0" noProof="0" dirty="0">
                <a:ln>
                  <a:noFill/>
                </a:ln>
                <a:solidFill>
                  <a:schemeClr val="bg1"/>
                </a:solidFill>
                <a:effectLst/>
                <a:uLnTx/>
                <a:uFillTx/>
                <a:ea typeface="+mj-ea"/>
                <a:cs typeface="+mj-cs"/>
              </a:rPr>
              <a:t>contaminants. </a:t>
            </a:r>
          </a:p>
        </p:txBody>
      </p:sp>
    </p:spTree>
    <p:extLst>
      <p:ext uri="{BB962C8B-B14F-4D97-AF65-F5344CB8AC3E}">
        <p14:creationId xmlns:p14="http://schemas.microsoft.com/office/powerpoint/2010/main" val="1812844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Quality–Without the Wait</a:t>
            </a:r>
            <a:endParaRPr lang="en-US" dirty="0">
              <a:latin typeface="Boxed Light" panose="02000503040000020004" pitchFamily="50" charset="0"/>
            </a:endParaRPr>
          </a:p>
        </p:txBody>
      </p:sp>
      <p:sp>
        <p:nvSpPr>
          <p:cNvPr id="3" name="Text Placeholder 2"/>
          <p:cNvSpPr>
            <a:spLocks noGrp="1"/>
          </p:cNvSpPr>
          <p:nvPr>
            <p:ph type="body" sz="quarter" idx="4294967295"/>
          </p:nvPr>
        </p:nvSpPr>
        <p:spPr>
          <a:xfrm>
            <a:off x="536070" y="2717245"/>
            <a:ext cx="6346398" cy="4321456"/>
          </a:xfrm>
        </p:spPr>
        <p:txBody>
          <a:bodyPr>
            <a:noAutofit/>
          </a:bodyPr>
          <a:lstStyle/>
          <a:p>
            <a:pPr marL="342900" indent="-342900">
              <a:spcBef>
                <a:spcPts val="600"/>
              </a:spcBef>
              <a:spcAft>
                <a:spcPts val="600"/>
              </a:spcAft>
              <a:buFont typeface="Arial" panose="020B0604020202020204" pitchFamily="34" charset="0"/>
              <a:buChar char="•"/>
            </a:pPr>
            <a:r>
              <a:rPr lang="en-US" altLang="en-US" sz="1800" dirty="0"/>
              <a:t>AHRI certified performance, high latent capacity </a:t>
            </a:r>
          </a:p>
          <a:p>
            <a:pPr marL="342900" indent="-342900">
              <a:spcBef>
                <a:spcPts val="600"/>
              </a:spcBef>
              <a:spcAft>
                <a:spcPts val="600"/>
              </a:spcAft>
              <a:buFont typeface="Arial" panose="020B0604020202020204" pitchFamily="34" charset="0"/>
              <a:buChar char="•"/>
            </a:pPr>
            <a:r>
              <a:rPr lang="en-US" altLang="en-US" sz="1800" dirty="0"/>
              <a:t>ASHRAE 62.1 Compliant</a:t>
            </a:r>
          </a:p>
          <a:p>
            <a:pPr marL="342900" indent="-342900">
              <a:spcBef>
                <a:spcPts val="600"/>
              </a:spcBef>
              <a:spcAft>
                <a:spcPts val="600"/>
              </a:spcAft>
              <a:buFont typeface="Arial" panose="020B0604020202020204" pitchFamily="34" charset="0"/>
              <a:buChar char="•"/>
            </a:pPr>
            <a:r>
              <a:rPr lang="en-US" altLang="en-US" sz="1800" dirty="0"/>
              <a:t>Cost effective, tested and approved total energy recovery unit</a:t>
            </a:r>
          </a:p>
          <a:p>
            <a:pPr marL="342900" indent="-342900">
              <a:spcBef>
                <a:spcPts val="600"/>
              </a:spcBef>
              <a:spcAft>
                <a:spcPts val="600"/>
              </a:spcAft>
              <a:buFont typeface="Arial" panose="020B0604020202020204" pitchFamily="34" charset="0"/>
              <a:buChar char="•"/>
            </a:pPr>
            <a:r>
              <a:rPr lang="en-US" altLang="en-US" sz="1800" dirty="0"/>
              <a:t>High quality components: </a:t>
            </a:r>
          </a:p>
          <a:p>
            <a:pPr marL="952470" lvl="1" indent="-342900">
              <a:spcBef>
                <a:spcPts val="600"/>
              </a:spcBef>
              <a:spcAft>
                <a:spcPts val="600"/>
              </a:spcAft>
              <a:buFont typeface="Arial" panose="020B0604020202020204" pitchFamily="34" charset="0"/>
              <a:buChar char="•"/>
            </a:pPr>
            <a:r>
              <a:rPr lang="en-US" altLang="en-US" sz="1600" dirty="0"/>
              <a:t>Dual-wall R-13 foam panel structure </a:t>
            </a:r>
          </a:p>
          <a:p>
            <a:pPr marL="952470" lvl="1" indent="-342900">
              <a:spcBef>
                <a:spcPts val="600"/>
              </a:spcBef>
              <a:spcAft>
                <a:spcPts val="600"/>
              </a:spcAft>
              <a:buFont typeface="Arial" panose="020B0604020202020204" pitchFamily="34" charset="0"/>
              <a:buChar char="•"/>
            </a:pPr>
            <a:r>
              <a:rPr lang="en-US" altLang="en-US" sz="1600" dirty="0"/>
              <a:t>Equipped with world-class performance high-efficiency EC fans</a:t>
            </a:r>
          </a:p>
          <a:p>
            <a:pPr marL="952470" lvl="1" indent="-342900">
              <a:spcBef>
                <a:spcPts val="600"/>
              </a:spcBef>
              <a:spcAft>
                <a:spcPts val="600"/>
              </a:spcAft>
              <a:buFont typeface="Arial" panose="020B0604020202020204" pitchFamily="34" charset="0"/>
              <a:buChar char="•"/>
            </a:pPr>
            <a:r>
              <a:rPr lang="en-US" altLang="en-US" sz="1600" dirty="0"/>
              <a:t>BACnet compatible integrated controls are standard</a:t>
            </a:r>
          </a:p>
          <a:p>
            <a:pPr marL="342900" indent="-342900">
              <a:spcBef>
                <a:spcPts val="600"/>
              </a:spcBef>
              <a:spcAft>
                <a:spcPts val="600"/>
              </a:spcAft>
              <a:buFont typeface="Arial" panose="020B0604020202020204" pitchFamily="34" charset="0"/>
              <a:buChar char="•"/>
            </a:pPr>
            <a:r>
              <a:rPr lang="en-US" altLang="en-US" sz="1800" dirty="0"/>
              <a:t>Designed for quick manufacturing turnaround.</a:t>
            </a:r>
            <a:endParaRPr lang="en-US" altLang="en-US" sz="2000" dirty="0"/>
          </a:p>
          <a:p>
            <a:pPr>
              <a:lnSpc>
                <a:spcPct val="130000"/>
              </a:lnSpc>
              <a:spcBef>
                <a:spcPts val="1500"/>
              </a:spcBef>
              <a:buFontTx/>
              <a:buChar char="•"/>
            </a:pPr>
            <a:endParaRPr lang="en-US" altLang="en-US" sz="2000" dirty="0"/>
          </a:p>
        </p:txBody>
      </p:sp>
      <p:sp>
        <p:nvSpPr>
          <p:cNvPr id="6" name="Flowchart: Process 5">
            <a:extLst>
              <a:ext uri="{FF2B5EF4-FFF2-40B4-BE49-F238E27FC236}">
                <a16:creationId xmlns:a16="http://schemas.microsoft.com/office/drawing/2014/main" id="{7DCFFC83-A8C4-424C-B53D-665A291EF0E9}"/>
              </a:ext>
            </a:extLst>
          </p:cNvPr>
          <p:cNvSpPr/>
          <p:nvPr/>
        </p:nvSpPr>
        <p:spPr>
          <a:xfrm>
            <a:off x="6923314" y="782715"/>
            <a:ext cx="5268686" cy="6075285"/>
          </a:xfrm>
          <a:prstGeom prst="flowChartProcess">
            <a:avLst/>
          </a:prstGeom>
          <a:solidFill>
            <a:srgbClr val="2437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35CC899-6A82-4FD5-B9A4-B14D49B637B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042273" y="1144118"/>
            <a:ext cx="4989922" cy="3326897"/>
          </a:xfrm>
          <a:prstGeom prst="rect">
            <a:avLst/>
          </a:prstGeom>
          <a:effectLst>
            <a:outerShdw blurRad="50800" dist="38100" dir="2700000" algn="tl" rotWithShape="0">
              <a:prstClr val="black">
                <a:alpha val="40000"/>
              </a:prstClr>
            </a:outerShdw>
          </a:effectLst>
        </p:spPr>
      </p:pic>
      <p:pic>
        <p:nvPicPr>
          <p:cNvPr id="10" name="Picture 9" descr="C:\Users\thomas.rice\Desktop\AHRI_certified_label.jpg"/>
          <p:cNvPicPr/>
          <p:nvPr/>
        </p:nvPicPr>
        <p:blipFill>
          <a:blip r:embed="rId4" cstate="email">
            <a:extLst>
              <a:ext uri="{BEBA8EAE-BF5A-486C-A8C5-ECC9F3942E4B}">
                <a14:imgProps xmlns:a14="http://schemas.microsoft.com/office/drawing/2010/main">
                  <a14:imgLayer r:embed="rId5">
                    <a14:imgEffect>
                      <a14:backgroundRemoval t="0" b="100000" l="0" r="100000">
                        <a14:foregroundMark x1="48936" y1="24017" x2="48936" y2="24017"/>
                        <a14:foregroundMark x1="52482" y1="25764" x2="53664" y2="25764"/>
                        <a14:foregroundMark x1="59338" y1="22707" x2="59338" y2="22707"/>
                        <a14:foregroundMark x1="60520" y1="24891" x2="60520" y2="24891"/>
                        <a14:foregroundMark x1="61466" y1="32314" x2="61466" y2="32314"/>
                        <a14:foregroundMark x1="66194" y1="25764" x2="66194" y2="25764"/>
                        <a14:foregroundMark x1="64539" y1="23144" x2="64539" y2="23144"/>
                        <a14:foregroundMark x1="66194" y1="21834" x2="79196" y2="30131"/>
                        <a14:foregroundMark x1="71395" y1="20087" x2="93144" y2="29258"/>
                        <a14:foregroundMark x1="86761" y1="20961" x2="76123" y2="37555"/>
                        <a14:foregroundMark x1="45154" y1="19214" x2="61466" y2="38865"/>
                        <a14:foregroundMark x1="46809" y1="15284" x2="50355" y2="41485"/>
                        <a14:foregroundMark x1="6147" y1="14410" x2="47281" y2="36681"/>
                        <a14:foregroundMark x1="23641" y1="12664" x2="50827" y2="24017"/>
                        <a14:foregroundMark x1="4728" y1="30568" x2="34043" y2="29258"/>
                      </a14:backgroundRemoval>
                    </a14:imgEffect>
                  </a14:imgLayer>
                </a14:imgProps>
              </a:ext>
              <a:ext uri="{28A0092B-C50C-407E-A947-70E740481C1C}">
                <a14:useLocalDpi xmlns:a14="http://schemas.microsoft.com/office/drawing/2010/main"/>
              </a:ext>
            </a:extLst>
          </a:blip>
          <a:srcRect/>
          <a:stretch>
            <a:fillRect/>
          </a:stretch>
        </p:blipFill>
        <p:spPr bwMode="auto">
          <a:xfrm>
            <a:off x="7744055" y="4976576"/>
            <a:ext cx="1358058" cy="707898"/>
          </a:xfrm>
          <a:prstGeom prst="rect">
            <a:avLst/>
          </a:prstGeom>
          <a:noFill/>
          <a:ln>
            <a:noFill/>
          </a:ln>
        </p:spPr>
      </p:pic>
      <p:sp>
        <p:nvSpPr>
          <p:cNvPr id="4" name="TextBox 3">
            <a:extLst>
              <a:ext uri="{FF2B5EF4-FFF2-40B4-BE49-F238E27FC236}">
                <a16:creationId xmlns:a16="http://schemas.microsoft.com/office/drawing/2014/main" id="{51AE48C9-7CA5-A1D8-F435-71C870FA6965}"/>
              </a:ext>
            </a:extLst>
          </p:cNvPr>
          <p:cNvSpPr txBox="1"/>
          <p:nvPr/>
        </p:nvSpPr>
        <p:spPr>
          <a:xfrm>
            <a:off x="449548" y="733251"/>
            <a:ext cx="1963011" cy="462995"/>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000" b="1" i="0" u="none" strike="noStrike" kern="1200" spc="0" normalizeH="0" noProof="0" dirty="0">
                <a:ln>
                  <a:noFill/>
                </a:ln>
                <a:solidFill>
                  <a:srgbClr val="769DB8"/>
                </a:solidFill>
                <a:effectLst/>
                <a:uLnTx/>
                <a:uFillTx/>
                <a:latin typeface="Boxed Semibold" panose="02000506030000020004" pitchFamily="50" charset="0"/>
                <a:ea typeface="+mj-ea"/>
                <a:cs typeface="+mj-cs"/>
              </a:rPr>
              <a:t>CHALLENGE:</a:t>
            </a:r>
          </a:p>
        </p:txBody>
      </p:sp>
      <p:sp>
        <p:nvSpPr>
          <p:cNvPr id="5" name="TextBox 4">
            <a:extLst>
              <a:ext uri="{FF2B5EF4-FFF2-40B4-BE49-F238E27FC236}">
                <a16:creationId xmlns:a16="http://schemas.microsoft.com/office/drawing/2014/main" id="{BAF6500A-6AE4-3704-9F3B-171A0C53C57F}"/>
              </a:ext>
            </a:extLst>
          </p:cNvPr>
          <p:cNvSpPr txBox="1"/>
          <p:nvPr/>
        </p:nvSpPr>
        <p:spPr>
          <a:xfrm>
            <a:off x="449548" y="1564009"/>
            <a:ext cx="1626325" cy="400110"/>
          </a:xfrm>
          <a:prstGeom prst="rect">
            <a:avLst/>
          </a:prstGeom>
          <a:noFill/>
        </p:spPr>
        <p:txBody>
          <a:bodyPr wrap="square">
            <a:sp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000" b="1" i="0" u="none" strike="noStrike" kern="1200" spc="0" normalizeH="0" noProof="0" dirty="0">
                <a:ln>
                  <a:noFill/>
                </a:ln>
                <a:solidFill>
                  <a:srgbClr val="769DB8"/>
                </a:solidFill>
                <a:effectLst/>
                <a:uLnTx/>
                <a:uFillTx/>
                <a:latin typeface="Boxed Semibold" panose="02000506030000020004" pitchFamily="50" charset="0"/>
                <a:ea typeface="+mj-ea"/>
                <a:cs typeface="+mj-cs"/>
              </a:rPr>
              <a:t>SOLUTION:</a:t>
            </a:r>
          </a:p>
        </p:txBody>
      </p:sp>
      <p:sp>
        <p:nvSpPr>
          <p:cNvPr id="7" name="TextBox 6">
            <a:extLst>
              <a:ext uri="{FF2B5EF4-FFF2-40B4-BE49-F238E27FC236}">
                <a16:creationId xmlns:a16="http://schemas.microsoft.com/office/drawing/2014/main" id="{DD672494-7389-747E-5E70-E7DA79F14B5F}"/>
              </a:ext>
            </a:extLst>
          </p:cNvPr>
          <p:cNvSpPr txBox="1"/>
          <p:nvPr/>
        </p:nvSpPr>
        <p:spPr>
          <a:xfrm>
            <a:off x="2144978" y="653795"/>
            <a:ext cx="4932707" cy="827394"/>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lang="en-US" dirty="0">
                <a:solidFill>
                  <a:srgbClr val="243746"/>
                </a:solidFill>
                <a:latin typeface="Boxed Book" panose="02000506040000020004" pitchFamily="50" charset="0"/>
                <a:ea typeface="+mj-ea"/>
                <a:cs typeface="+mj-cs"/>
              </a:rPr>
              <a:t>Getting the options desired and meeting the tight engineering &amp; construction schedule.</a:t>
            </a:r>
          </a:p>
        </p:txBody>
      </p:sp>
      <p:sp>
        <p:nvSpPr>
          <p:cNvPr id="11" name="TextBox 10">
            <a:extLst>
              <a:ext uri="{FF2B5EF4-FFF2-40B4-BE49-F238E27FC236}">
                <a16:creationId xmlns:a16="http://schemas.microsoft.com/office/drawing/2014/main" id="{6DFD0C63-9FE7-FA65-E04C-7646F972DBBE}"/>
              </a:ext>
            </a:extLst>
          </p:cNvPr>
          <p:cNvSpPr txBox="1"/>
          <p:nvPr/>
        </p:nvSpPr>
        <p:spPr>
          <a:xfrm>
            <a:off x="2144978" y="1661890"/>
            <a:ext cx="4778336" cy="923330"/>
          </a:xfrm>
          <a:prstGeom prst="rect">
            <a:avLst/>
          </a:prstGeom>
          <a:noFill/>
        </p:spPr>
        <p:txBody>
          <a:bodyPr wrap="square">
            <a:spAutoFit/>
          </a:bodyPr>
          <a:lstStyle/>
          <a:p>
            <a:pPr marL="0" marR="0" indent="0" algn="l" defTabSz="457200" rtl="0" eaLnBrk="1" fontAlgn="auto" latinLnBrk="0" hangingPunct="1">
              <a:lnSpc>
                <a:spcPct val="100000"/>
              </a:lnSpc>
              <a:spcBef>
                <a:spcPct val="0"/>
              </a:spcBef>
              <a:spcAft>
                <a:spcPts val="0"/>
              </a:spcAft>
              <a:buClrTx/>
              <a:buSzTx/>
              <a:buFontTx/>
              <a:buNone/>
              <a:tabLst/>
            </a:pPr>
            <a:r>
              <a:rPr lang="en-US" dirty="0">
                <a:solidFill>
                  <a:srgbClr val="243746"/>
                </a:solidFill>
                <a:ea typeface="+mj-ea"/>
                <a:cs typeface="+mj-cs"/>
              </a:rPr>
              <a:t>FläktGroup SEMCO offers the configurable </a:t>
            </a:r>
            <a:r>
              <a:rPr lang="en-US" dirty="0" err="1">
                <a:solidFill>
                  <a:srgbClr val="243746"/>
                </a:solidFill>
                <a:ea typeface="+mj-ea"/>
                <a:cs typeface="+mj-cs"/>
              </a:rPr>
              <a:t>ElitePro</a:t>
            </a:r>
            <a:r>
              <a:rPr lang="en-US" dirty="0">
                <a:solidFill>
                  <a:srgbClr val="243746"/>
                </a:solidFill>
                <a:ea typeface="+mj-ea"/>
                <a:cs typeface="+mj-cs"/>
              </a:rPr>
              <a:t> with high-quality components without the wait.</a:t>
            </a:r>
            <a:endParaRPr kumimoji="0" lang="en-US" i="0" u="none" strike="noStrike" kern="1200" spc="0" normalizeH="0" noProof="0" dirty="0">
              <a:ln>
                <a:noFill/>
              </a:ln>
              <a:solidFill>
                <a:srgbClr val="243746"/>
              </a:solidFill>
              <a:effectLst/>
              <a:uLnTx/>
              <a:uFillTx/>
              <a:ea typeface="+mj-ea"/>
              <a:cs typeface="+mj-cs"/>
            </a:endParaRPr>
          </a:p>
        </p:txBody>
      </p:sp>
      <p:pic>
        <p:nvPicPr>
          <p:cNvPr id="15" name="Picture 14" descr="A blue hexagon with blue text&#10;&#10;Description automatically generated with low confidence">
            <a:extLst>
              <a:ext uri="{FF2B5EF4-FFF2-40B4-BE49-F238E27FC236}">
                <a16:creationId xmlns:a16="http://schemas.microsoft.com/office/drawing/2014/main" id="{03F19B98-BEA4-D720-23F2-A25956E5A929}"/>
              </a:ext>
            </a:extLst>
          </p:cNvPr>
          <p:cNvPicPr>
            <a:picLocks noChangeAspect="1"/>
          </p:cNvPicPr>
          <p:nvPr/>
        </p:nvPicPr>
        <p:blipFill>
          <a:blip r:embed="rId6" cstate="email">
            <a:biLevel thresh="25000"/>
            <a:extLst>
              <a:ext uri="{28A0092B-C50C-407E-A947-70E740481C1C}">
                <a14:useLocalDpi xmlns:a14="http://schemas.microsoft.com/office/drawing/2010/main"/>
              </a:ext>
            </a:extLst>
          </a:blip>
          <a:stretch>
            <a:fillRect/>
          </a:stretch>
        </p:blipFill>
        <p:spPr>
          <a:xfrm>
            <a:off x="10113936" y="4832418"/>
            <a:ext cx="1441668" cy="996215"/>
          </a:xfrm>
          <a:prstGeom prst="rect">
            <a:avLst/>
          </a:prstGeom>
        </p:spPr>
      </p:pic>
    </p:spTree>
    <p:extLst>
      <p:ext uri="{BB962C8B-B14F-4D97-AF65-F5344CB8AC3E}">
        <p14:creationId xmlns:p14="http://schemas.microsoft.com/office/powerpoint/2010/main" val="9657781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805370-00B9-B920-E90A-71EBBD30DF24}"/>
              </a:ext>
            </a:extLst>
          </p:cNvPr>
          <p:cNvSpPr>
            <a:spLocks noGrp="1"/>
          </p:cNvSpPr>
          <p:nvPr>
            <p:ph type="title"/>
          </p:nvPr>
        </p:nvSpPr>
        <p:spPr/>
        <p:txBody>
          <a:bodyPr/>
          <a:lstStyle/>
          <a:p>
            <a:r>
              <a:rPr lang="en-US" dirty="0"/>
              <a:t>How It Works</a:t>
            </a:r>
          </a:p>
        </p:txBody>
      </p:sp>
      <p:pic>
        <p:nvPicPr>
          <p:cNvPr id="5" name="Elite - Cooling Season">
            <a:hlinkClick r:id="" action="ppaction://media"/>
            <a:extLst>
              <a:ext uri="{FF2B5EF4-FFF2-40B4-BE49-F238E27FC236}">
                <a16:creationId xmlns:a16="http://schemas.microsoft.com/office/drawing/2014/main" id="{E21FF0D5-DF4E-C948-D23D-70E1ACE9BFE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15867" y="1290355"/>
            <a:ext cx="8901985" cy="5007366"/>
          </a:xfrm>
          <a:prstGeom prst="rect">
            <a:avLst/>
          </a:prstGeom>
        </p:spPr>
      </p:pic>
    </p:spTree>
    <p:extLst>
      <p:ext uri="{BB962C8B-B14F-4D97-AF65-F5344CB8AC3E}">
        <p14:creationId xmlns:p14="http://schemas.microsoft.com/office/powerpoint/2010/main" val="305451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19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C84659F-BD35-4F99-8274-81C4B42DA995}"/>
              </a:ext>
            </a:extLst>
          </p:cNvPr>
          <p:cNvSpPr>
            <a:spLocks noGrp="1"/>
          </p:cNvSpPr>
          <p:nvPr>
            <p:ph type="title"/>
          </p:nvPr>
        </p:nvSpPr>
        <p:spPr/>
        <p:txBody>
          <a:bodyPr>
            <a:normAutofit/>
          </a:bodyPr>
          <a:lstStyle/>
          <a:p>
            <a:r>
              <a:rPr lang="en-US" dirty="0">
                <a:latin typeface="Boxed Light" panose="02000503040000020004" pitchFamily="50" charset="0"/>
              </a:rPr>
              <a:t>Airflow Ranges in CFM</a:t>
            </a:r>
          </a:p>
        </p:txBody>
      </p:sp>
      <p:graphicFrame>
        <p:nvGraphicFramePr>
          <p:cNvPr id="15" name="Chart 14">
            <a:extLst>
              <a:ext uri="{FF2B5EF4-FFF2-40B4-BE49-F238E27FC236}">
                <a16:creationId xmlns:a16="http://schemas.microsoft.com/office/drawing/2014/main" id="{80F0A38E-ABDE-4BAC-BD23-D81C7F8978EC}"/>
              </a:ext>
            </a:extLst>
          </p:cNvPr>
          <p:cNvGraphicFramePr/>
          <p:nvPr>
            <p:extLst>
              <p:ext uri="{D42A27DB-BD31-4B8C-83A1-F6EECF244321}">
                <p14:modId xmlns:p14="http://schemas.microsoft.com/office/powerpoint/2010/main" val="1748084333"/>
              </p:ext>
            </p:extLst>
          </p:nvPr>
        </p:nvGraphicFramePr>
        <p:xfrm>
          <a:off x="1280160" y="1012423"/>
          <a:ext cx="9448034" cy="5427170"/>
        </p:xfrm>
        <a:graphic>
          <a:graphicData uri="http://schemas.openxmlformats.org/drawingml/2006/chart">
            <c:chart xmlns:c="http://schemas.openxmlformats.org/drawingml/2006/chart" xmlns:r="http://schemas.openxmlformats.org/officeDocument/2006/relationships" r:id="rId3"/>
          </a:graphicData>
        </a:graphic>
      </p:graphicFrame>
      <p:sp>
        <p:nvSpPr>
          <p:cNvPr id="12" name="Oval 11">
            <a:extLst>
              <a:ext uri="{FF2B5EF4-FFF2-40B4-BE49-F238E27FC236}">
                <a16:creationId xmlns:a16="http://schemas.microsoft.com/office/drawing/2014/main" id="{297E2245-E9ED-426A-BDB9-CE1D447C530C}"/>
              </a:ext>
            </a:extLst>
          </p:cNvPr>
          <p:cNvSpPr/>
          <p:nvPr/>
        </p:nvSpPr>
        <p:spPr>
          <a:xfrm>
            <a:off x="10551320" y="4699669"/>
            <a:ext cx="1375012" cy="1375012"/>
          </a:xfrm>
          <a:prstGeom prst="ellipse">
            <a:avLst/>
          </a:prstGeom>
          <a:solidFill>
            <a:srgbClr val="DDDDDD"/>
          </a:solidFill>
          <a:ln>
            <a:noFill/>
          </a:ln>
          <a:effectLst>
            <a:outerShdw blurRad="50800" dist="38100" dir="2700000" algn="tl" rotWithShape="0">
              <a:prstClr val="black">
                <a:alpha val="40000"/>
              </a:prstClr>
            </a:outerShdw>
          </a:effectLst>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defTabSz="457200">
              <a:spcBef>
                <a:spcPct val="0"/>
              </a:spcBef>
            </a:pPr>
            <a:r>
              <a:rPr lang="en-US" sz="1100" b="1" dirty="0">
                <a:solidFill>
                  <a:srgbClr val="243746"/>
                </a:solidFill>
              </a:rPr>
              <a:t>The </a:t>
            </a:r>
            <a:r>
              <a:rPr lang="en-US" sz="1100" b="1" dirty="0" err="1">
                <a:solidFill>
                  <a:srgbClr val="243746"/>
                </a:solidFill>
              </a:rPr>
              <a:t>ElitePro</a:t>
            </a:r>
            <a:r>
              <a:rPr lang="en-US" sz="1100" b="1" dirty="0">
                <a:solidFill>
                  <a:srgbClr val="243746"/>
                </a:solidFill>
              </a:rPr>
              <a:t> Series serves the largest market segment </a:t>
            </a:r>
          </a:p>
        </p:txBody>
      </p:sp>
      <p:grpSp>
        <p:nvGrpSpPr>
          <p:cNvPr id="2" name="Group 1">
            <a:extLst>
              <a:ext uri="{FF2B5EF4-FFF2-40B4-BE49-F238E27FC236}">
                <a16:creationId xmlns:a16="http://schemas.microsoft.com/office/drawing/2014/main" id="{D89CA925-F904-42C2-97A4-1DAFA02A51F1}"/>
              </a:ext>
            </a:extLst>
          </p:cNvPr>
          <p:cNvGrpSpPr/>
          <p:nvPr/>
        </p:nvGrpSpPr>
        <p:grpSpPr>
          <a:xfrm>
            <a:off x="9304860" y="307684"/>
            <a:ext cx="2492920" cy="1937983"/>
            <a:chOff x="9315721" y="371978"/>
            <a:chExt cx="2492920" cy="1937983"/>
          </a:xfrm>
        </p:grpSpPr>
        <p:sp>
          <p:nvSpPr>
            <p:cNvPr id="7" name="Rectangle 6">
              <a:extLst>
                <a:ext uri="{FF2B5EF4-FFF2-40B4-BE49-F238E27FC236}">
                  <a16:creationId xmlns:a16="http://schemas.microsoft.com/office/drawing/2014/main" id="{65E99193-2474-426B-8375-D6B5C385BF79}"/>
                </a:ext>
              </a:extLst>
            </p:cNvPr>
            <p:cNvSpPr/>
            <p:nvPr/>
          </p:nvSpPr>
          <p:spPr>
            <a:xfrm>
              <a:off x="11556472" y="1046913"/>
              <a:ext cx="245135" cy="169942"/>
            </a:xfrm>
            <a:prstGeom prst="rect">
              <a:avLst/>
            </a:prstGeom>
            <a:solidFill>
              <a:srgbClr val="004C4C"/>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96AE327-077C-44D3-A8C6-410B5AD938FF}"/>
                </a:ext>
              </a:extLst>
            </p:cNvPr>
            <p:cNvSpPr txBox="1"/>
            <p:nvPr/>
          </p:nvSpPr>
          <p:spPr>
            <a:xfrm>
              <a:off x="9315721" y="371978"/>
              <a:ext cx="2492920" cy="1937983"/>
            </a:xfrm>
            <a:prstGeom prst="rect">
              <a:avLst/>
            </a:prstGeom>
            <a:ln>
              <a:noFill/>
            </a:ln>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endParaRPr kumimoji="0" lang="en-US" sz="1200" b="1" i="0" u="none" strike="noStrike" kern="1200" spc="0" normalizeH="0" noProof="0" dirty="0">
                <a:ln>
                  <a:noFill/>
                </a:ln>
                <a:solidFill>
                  <a:schemeClr val="tx1"/>
                </a:solidFill>
                <a:effectLst/>
                <a:uLnTx/>
                <a:uFillTx/>
                <a:latin typeface="Boxed Book" panose="02000506040000020004" pitchFamily="50" charset="0"/>
                <a:ea typeface="+mj-ea"/>
                <a:cs typeface="+mj-cs"/>
              </a:endParaRPr>
            </a:p>
            <a:p>
              <a:pPr defTabSz="457200">
                <a:spcBef>
                  <a:spcPct val="0"/>
                </a:spcBef>
              </a:pPr>
              <a:r>
                <a:rPr lang="en-US" sz="1200" b="1" dirty="0" err="1">
                  <a:latin typeface="Boxed Book" panose="02000506040000020004" pitchFamily="50" charset="0"/>
                </a:rPr>
                <a:t>ElitePro</a:t>
              </a:r>
              <a:r>
                <a:rPr lang="en-US" sz="1200" b="1" dirty="0">
                  <a:latin typeface="Boxed Book" panose="02000506040000020004" pitchFamily="50" charset="0"/>
                </a:rPr>
                <a:t> Series Pre-Conditioner</a:t>
              </a:r>
              <a:br>
                <a:rPr lang="en-US" sz="1200" b="1" dirty="0">
                  <a:latin typeface="Boxed Book" panose="02000506040000020004" pitchFamily="50" charset="0"/>
                </a:rPr>
              </a:br>
              <a:endParaRPr lang="en-US" sz="1200" b="1" dirty="0">
                <a:latin typeface="Boxed Book" panose="02000506040000020004" pitchFamily="50" charset="0"/>
                <a:ea typeface="+mj-ea"/>
                <a:cs typeface="+mj-cs"/>
              </a:endParaRPr>
            </a:p>
            <a:p>
              <a:pPr marL="0" marR="0" indent="0" algn="l" defTabSz="457200" rtl="0" eaLnBrk="1" fontAlgn="auto" latinLnBrk="0" hangingPunct="1">
                <a:lnSpc>
                  <a:spcPct val="100000"/>
                </a:lnSpc>
                <a:spcBef>
                  <a:spcPct val="0"/>
                </a:spcBef>
                <a:spcAft>
                  <a:spcPts val="0"/>
                </a:spcAft>
                <a:buClrTx/>
                <a:buSzTx/>
                <a:buFontTx/>
                <a:buNone/>
                <a:tabLst/>
              </a:pPr>
              <a:r>
                <a:rPr kumimoji="0" lang="en-US" sz="1200" b="1" i="0" u="none" strike="noStrike" kern="1200" spc="0" normalizeH="0" noProof="0" dirty="0" err="1">
                  <a:ln>
                    <a:noFill/>
                  </a:ln>
                  <a:effectLst/>
                  <a:uLnTx/>
                  <a:uFillTx/>
                  <a:latin typeface="Boxed Book" panose="02000506040000020004" pitchFamily="50" charset="0"/>
                  <a:ea typeface="+mj-ea"/>
                  <a:cs typeface="+mj-cs"/>
                </a:rPr>
                <a:t>ElitePro</a:t>
              </a:r>
              <a:r>
                <a:rPr kumimoji="0" lang="en-US" sz="1200" b="1" i="0" u="none" strike="noStrike" kern="1200" spc="0" normalizeH="0" noProof="0" dirty="0">
                  <a:ln>
                    <a:noFill/>
                  </a:ln>
                  <a:effectLst/>
                  <a:uLnTx/>
                  <a:uFillTx/>
                  <a:latin typeface="Boxed Book" panose="02000506040000020004" pitchFamily="50" charset="0"/>
                  <a:ea typeface="+mj-ea"/>
                  <a:cs typeface="+mj-cs"/>
                </a:rPr>
                <a:t> Series with Coils</a:t>
              </a:r>
            </a:p>
            <a:p>
              <a:pPr marL="0" marR="0" indent="0" algn="l" defTabSz="457200" rtl="0" eaLnBrk="1" fontAlgn="auto" latinLnBrk="0" hangingPunct="1">
                <a:lnSpc>
                  <a:spcPct val="100000"/>
                </a:lnSpc>
                <a:spcBef>
                  <a:spcPct val="0"/>
                </a:spcBef>
                <a:spcAft>
                  <a:spcPts val="0"/>
                </a:spcAft>
                <a:buClrTx/>
                <a:buSzTx/>
                <a:buFontTx/>
                <a:buNone/>
                <a:tabLst/>
              </a:pPr>
              <a:endParaRPr kumimoji="0" lang="en-US" sz="1600" b="1" i="0" u="none" strike="noStrike" kern="1200" spc="0" normalizeH="0" dirty="0">
                <a:ln>
                  <a:noFill/>
                </a:ln>
                <a:solidFill>
                  <a:schemeClr val="tx1"/>
                </a:solidFill>
                <a:effectLst/>
                <a:uLnTx/>
                <a:uFillTx/>
                <a:latin typeface="Calibri" pitchFamily="34" charset="0"/>
                <a:ea typeface="+mj-ea"/>
                <a:cs typeface="+mj-cs"/>
              </a:endParaRPr>
            </a:p>
          </p:txBody>
        </p:sp>
        <p:sp>
          <p:nvSpPr>
            <p:cNvPr id="10" name="Rectangle 9">
              <a:extLst>
                <a:ext uri="{FF2B5EF4-FFF2-40B4-BE49-F238E27FC236}">
                  <a16:creationId xmlns:a16="http://schemas.microsoft.com/office/drawing/2014/main" id="{BBE3DC1B-0DDD-4CC3-8785-9BF33B7261BC}"/>
                </a:ext>
              </a:extLst>
            </p:cNvPr>
            <p:cNvSpPr/>
            <p:nvPr/>
          </p:nvSpPr>
          <p:spPr>
            <a:xfrm>
              <a:off x="11563505" y="1402503"/>
              <a:ext cx="245135" cy="169942"/>
            </a:xfrm>
            <a:prstGeom prst="rect">
              <a:avLst/>
            </a:prstGeom>
            <a:solidFill>
              <a:srgbClr val="CBE1D2"/>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498AD820-EBB6-4AE1-869B-4024FF98A470}"/>
              </a:ext>
            </a:extLst>
          </p:cNvPr>
          <p:cNvSpPr txBox="1"/>
          <p:nvPr/>
        </p:nvSpPr>
        <p:spPr>
          <a:xfrm rot="16200000">
            <a:off x="1793899" y="5270016"/>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100" b="1" i="0" u="none" strike="noStrike" kern="1200" spc="0" normalizeH="0" noProof="0" dirty="0">
                <a:ln>
                  <a:noFill/>
                </a:ln>
                <a:solidFill>
                  <a:schemeClr val="tx1"/>
                </a:solidFill>
                <a:effectLst/>
                <a:uLnTx/>
                <a:uFillTx/>
                <a:latin typeface="Boxed Semibold" panose="02000506030000020004" pitchFamily="50" charset="0"/>
                <a:ea typeface="+mj-ea"/>
                <a:cs typeface="+mj-cs"/>
              </a:rPr>
              <a:t>3,000 – 5,300</a:t>
            </a:r>
          </a:p>
        </p:txBody>
      </p:sp>
      <p:sp>
        <p:nvSpPr>
          <p:cNvPr id="5" name="TextBox 4">
            <a:extLst>
              <a:ext uri="{FF2B5EF4-FFF2-40B4-BE49-F238E27FC236}">
                <a16:creationId xmlns:a16="http://schemas.microsoft.com/office/drawing/2014/main" id="{9E48F749-E4F0-4EDA-B841-3821024F7114}"/>
              </a:ext>
            </a:extLst>
          </p:cNvPr>
          <p:cNvSpPr txBox="1"/>
          <p:nvPr/>
        </p:nvSpPr>
        <p:spPr>
          <a:xfrm rot="16200000">
            <a:off x="2589636" y="5195582"/>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100" b="1" i="0" u="none" strike="noStrike" kern="1200" spc="0" normalizeH="0" noProof="0" dirty="0">
                <a:ln>
                  <a:noFill/>
                </a:ln>
                <a:solidFill>
                  <a:schemeClr val="bg1"/>
                </a:solidFill>
                <a:effectLst/>
                <a:uLnTx/>
                <a:uFillTx/>
                <a:latin typeface="+mj-lt"/>
                <a:ea typeface="+mj-ea"/>
                <a:cs typeface="+mj-cs"/>
              </a:rPr>
              <a:t>4,000 – 6,000</a:t>
            </a:r>
          </a:p>
        </p:txBody>
      </p:sp>
      <p:sp>
        <p:nvSpPr>
          <p:cNvPr id="13" name="TextBox 12">
            <a:extLst>
              <a:ext uri="{FF2B5EF4-FFF2-40B4-BE49-F238E27FC236}">
                <a16:creationId xmlns:a16="http://schemas.microsoft.com/office/drawing/2014/main" id="{71B14B06-6A98-482B-9213-CF7D44B42685}"/>
              </a:ext>
            </a:extLst>
          </p:cNvPr>
          <p:cNvSpPr txBox="1"/>
          <p:nvPr/>
        </p:nvSpPr>
        <p:spPr>
          <a:xfrm rot="16200000">
            <a:off x="3385374" y="4904732"/>
            <a:ext cx="90044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100" b="1" i="0" u="none" strike="noStrike" kern="1200" spc="0" normalizeH="0" noProof="0" dirty="0">
                <a:ln>
                  <a:noFill/>
                </a:ln>
                <a:solidFill>
                  <a:schemeClr val="bg1"/>
                </a:solidFill>
                <a:effectLst/>
                <a:uLnTx/>
                <a:uFillTx/>
                <a:latin typeface="+mj-lt"/>
                <a:ea typeface="+mj-ea"/>
                <a:cs typeface="+mj-cs"/>
              </a:rPr>
              <a:t>5,500 – 7,500</a:t>
            </a:r>
          </a:p>
        </p:txBody>
      </p:sp>
      <p:sp>
        <p:nvSpPr>
          <p:cNvPr id="16" name="TextBox 15">
            <a:extLst>
              <a:ext uri="{FF2B5EF4-FFF2-40B4-BE49-F238E27FC236}">
                <a16:creationId xmlns:a16="http://schemas.microsoft.com/office/drawing/2014/main" id="{FC422F95-22C0-41B8-A802-E177D530859C}"/>
              </a:ext>
            </a:extLst>
          </p:cNvPr>
          <p:cNvSpPr txBox="1"/>
          <p:nvPr/>
        </p:nvSpPr>
        <p:spPr>
          <a:xfrm rot="16200000">
            <a:off x="4146212" y="4775766"/>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100" b="1" i="0" u="none" strike="noStrike" kern="1200" spc="0" normalizeH="0" noProof="0" dirty="0">
                <a:ln>
                  <a:noFill/>
                </a:ln>
                <a:solidFill>
                  <a:schemeClr val="tx1"/>
                </a:solidFill>
                <a:effectLst/>
                <a:uLnTx/>
                <a:uFillTx/>
                <a:latin typeface="+mj-lt"/>
                <a:ea typeface="+mj-ea"/>
                <a:cs typeface="+mj-cs"/>
              </a:rPr>
              <a:t>4,000 – 8,500</a:t>
            </a:r>
          </a:p>
        </p:txBody>
      </p:sp>
      <p:sp>
        <p:nvSpPr>
          <p:cNvPr id="17" name="TextBox 16">
            <a:extLst>
              <a:ext uri="{FF2B5EF4-FFF2-40B4-BE49-F238E27FC236}">
                <a16:creationId xmlns:a16="http://schemas.microsoft.com/office/drawing/2014/main" id="{2209DE31-1542-48EA-B532-9CD6D3671D1C}"/>
              </a:ext>
            </a:extLst>
          </p:cNvPr>
          <p:cNvSpPr txBox="1"/>
          <p:nvPr/>
        </p:nvSpPr>
        <p:spPr>
          <a:xfrm rot="16200000">
            <a:off x="4937122" y="4572000"/>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100" b="1" i="0" u="none" strike="noStrike" kern="1200" spc="0" normalizeH="0" noProof="0" dirty="0">
                <a:ln>
                  <a:noFill/>
                </a:ln>
                <a:solidFill>
                  <a:schemeClr val="bg1"/>
                </a:solidFill>
                <a:effectLst/>
                <a:uLnTx/>
                <a:uFillTx/>
                <a:latin typeface="Calibri" pitchFamily="34" charset="0"/>
                <a:ea typeface="+mj-ea"/>
                <a:cs typeface="+mj-cs"/>
              </a:rPr>
              <a:t>7,000 – 9,000</a:t>
            </a:r>
          </a:p>
        </p:txBody>
      </p:sp>
      <p:sp>
        <p:nvSpPr>
          <p:cNvPr id="18" name="TextBox 17">
            <a:extLst>
              <a:ext uri="{FF2B5EF4-FFF2-40B4-BE49-F238E27FC236}">
                <a16:creationId xmlns:a16="http://schemas.microsoft.com/office/drawing/2014/main" id="{0FFCA861-6E80-48C6-A8EA-7FD81832ACA3}"/>
              </a:ext>
            </a:extLst>
          </p:cNvPr>
          <p:cNvSpPr txBox="1"/>
          <p:nvPr/>
        </p:nvSpPr>
        <p:spPr>
          <a:xfrm rot="16200000">
            <a:off x="5721052" y="4281181"/>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100" b="1" i="0" u="none" strike="noStrike" kern="1200" spc="0" normalizeH="0" noProof="0" dirty="0">
                <a:ln>
                  <a:noFill/>
                </a:ln>
                <a:solidFill>
                  <a:schemeClr val="bg1"/>
                </a:solidFill>
                <a:effectLst/>
                <a:uLnTx/>
                <a:uFillTx/>
                <a:latin typeface="+mj-lt"/>
                <a:ea typeface="+mj-ea"/>
                <a:cs typeface="+mj-cs"/>
              </a:rPr>
              <a:t>9,000 – 11,000</a:t>
            </a:r>
          </a:p>
        </p:txBody>
      </p:sp>
      <p:sp>
        <p:nvSpPr>
          <p:cNvPr id="19" name="TextBox 18">
            <a:extLst>
              <a:ext uri="{FF2B5EF4-FFF2-40B4-BE49-F238E27FC236}">
                <a16:creationId xmlns:a16="http://schemas.microsoft.com/office/drawing/2014/main" id="{107C9B34-2B7F-4658-9B46-0CCB88D7B9CA}"/>
              </a:ext>
            </a:extLst>
          </p:cNvPr>
          <p:cNvSpPr txBox="1"/>
          <p:nvPr/>
        </p:nvSpPr>
        <p:spPr>
          <a:xfrm rot="16200000">
            <a:off x="6505863" y="4107819"/>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100" b="1" i="0" u="none" strike="noStrike" kern="1200" spc="0" normalizeH="0" noProof="0" dirty="0">
                <a:ln>
                  <a:noFill/>
                </a:ln>
                <a:solidFill>
                  <a:schemeClr val="tx1"/>
                </a:solidFill>
                <a:effectLst/>
                <a:uLnTx/>
                <a:uFillTx/>
                <a:latin typeface="+mj-lt"/>
                <a:ea typeface="+mj-ea"/>
                <a:cs typeface="+mj-cs"/>
              </a:rPr>
              <a:t>7,000 – 12,000</a:t>
            </a:r>
          </a:p>
        </p:txBody>
      </p:sp>
      <p:sp>
        <p:nvSpPr>
          <p:cNvPr id="20" name="TextBox 19">
            <a:extLst>
              <a:ext uri="{FF2B5EF4-FFF2-40B4-BE49-F238E27FC236}">
                <a16:creationId xmlns:a16="http://schemas.microsoft.com/office/drawing/2014/main" id="{9A68643C-C5AA-499B-97FA-34640DE5FB20}"/>
              </a:ext>
            </a:extLst>
          </p:cNvPr>
          <p:cNvSpPr txBox="1"/>
          <p:nvPr/>
        </p:nvSpPr>
        <p:spPr>
          <a:xfrm rot="16200000">
            <a:off x="7286580" y="3934456"/>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100" b="1" i="0" u="none" strike="noStrike" kern="1200" spc="0" normalizeH="0" noProof="0" dirty="0">
                <a:ln>
                  <a:noFill/>
                </a:ln>
                <a:solidFill>
                  <a:schemeClr val="bg1"/>
                </a:solidFill>
                <a:effectLst/>
                <a:uLnTx/>
                <a:uFillTx/>
                <a:latin typeface="Boxed Semibold" panose="02000506030000020004" pitchFamily="50" charset="0"/>
                <a:ea typeface="+mj-ea"/>
                <a:cs typeface="+mj-cs"/>
              </a:rPr>
              <a:t>10,000 – 13,000</a:t>
            </a:r>
          </a:p>
        </p:txBody>
      </p:sp>
      <p:sp>
        <p:nvSpPr>
          <p:cNvPr id="21" name="TextBox 20">
            <a:extLst>
              <a:ext uri="{FF2B5EF4-FFF2-40B4-BE49-F238E27FC236}">
                <a16:creationId xmlns:a16="http://schemas.microsoft.com/office/drawing/2014/main" id="{840F0D1F-592B-40FD-B41B-F112B67AA66C}"/>
              </a:ext>
            </a:extLst>
          </p:cNvPr>
          <p:cNvSpPr txBox="1"/>
          <p:nvPr/>
        </p:nvSpPr>
        <p:spPr>
          <a:xfrm rot="16200000">
            <a:off x="8071391" y="3563938"/>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100" b="1" i="0" u="none" strike="noStrike" kern="1200" spc="0" normalizeH="0" noProof="0" dirty="0">
                <a:ln>
                  <a:noFill/>
                </a:ln>
                <a:effectLst/>
                <a:uLnTx/>
                <a:uFillTx/>
                <a:latin typeface="+mj-lt"/>
                <a:ea typeface="+mj-ea"/>
                <a:cs typeface="+mj-cs"/>
              </a:rPr>
              <a:t>11,000 – 15,000</a:t>
            </a:r>
          </a:p>
        </p:txBody>
      </p:sp>
      <p:sp>
        <p:nvSpPr>
          <p:cNvPr id="22" name="TextBox 21">
            <a:extLst>
              <a:ext uri="{FF2B5EF4-FFF2-40B4-BE49-F238E27FC236}">
                <a16:creationId xmlns:a16="http://schemas.microsoft.com/office/drawing/2014/main" id="{99C3B09D-D481-4F93-9487-E9A3C84DC3E1}"/>
              </a:ext>
            </a:extLst>
          </p:cNvPr>
          <p:cNvSpPr txBox="1"/>
          <p:nvPr/>
        </p:nvSpPr>
        <p:spPr>
          <a:xfrm rot="16200000">
            <a:off x="8847660" y="3061935"/>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100" b="1" i="0" u="none" strike="noStrike" kern="1200" spc="0" normalizeH="0" noProof="0" dirty="0">
                <a:ln>
                  <a:noFill/>
                </a:ln>
                <a:solidFill>
                  <a:schemeClr val="tx1"/>
                </a:solidFill>
                <a:effectLst/>
                <a:uLnTx/>
                <a:uFillTx/>
                <a:latin typeface="Boxed Semibold" panose="02000506030000020004" pitchFamily="50" charset="0"/>
                <a:ea typeface="+mj-ea"/>
                <a:cs typeface="+mj-cs"/>
              </a:rPr>
              <a:t>14,000 – 17,500</a:t>
            </a:r>
          </a:p>
        </p:txBody>
      </p:sp>
      <p:sp>
        <p:nvSpPr>
          <p:cNvPr id="23" name="TextBox 22">
            <a:extLst>
              <a:ext uri="{FF2B5EF4-FFF2-40B4-BE49-F238E27FC236}">
                <a16:creationId xmlns:a16="http://schemas.microsoft.com/office/drawing/2014/main" id="{2BF52C8C-CFB4-4166-9CE9-B4340BBD282A}"/>
              </a:ext>
            </a:extLst>
          </p:cNvPr>
          <p:cNvSpPr txBox="1"/>
          <p:nvPr/>
        </p:nvSpPr>
        <p:spPr>
          <a:xfrm rot="16200000">
            <a:off x="9623929" y="2572807"/>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100" b="1" i="0" u="none" strike="noStrike" kern="1200" spc="0" normalizeH="0" noProof="0" dirty="0">
                <a:ln>
                  <a:noFill/>
                </a:ln>
                <a:solidFill>
                  <a:schemeClr val="tx1"/>
                </a:solidFill>
                <a:effectLst/>
                <a:uLnTx/>
                <a:uFillTx/>
                <a:latin typeface="+mj-lt"/>
                <a:ea typeface="+mj-ea"/>
                <a:cs typeface="+mj-cs"/>
              </a:rPr>
              <a:t>16,000 – 20,000</a:t>
            </a:r>
          </a:p>
        </p:txBody>
      </p:sp>
    </p:spTree>
    <p:extLst>
      <p:ext uri="{BB962C8B-B14F-4D97-AF65-F5344CB8AC3E}">
        <p14:creationId xmlns:p14="http://schemas.microsoft.com/office/powerpoint/2010/main" val="61588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Single-Piece Enclosure</a:t>
            </a:r>
          </a:p>
        </p:txBody>
      </p:sp>
      <p:sp>
        <p:nvSpPr>
          <p:cNvPr id="4" name="TextBox 3">
            <a:extLst>
              <a:ext uri="{FF2B5EF4-FFF2-40B4-BE49-F238E27FC236}">
                <a16:creationId xmlns:a16="http://schemas.microsoft.com/office/drawing/2014/main" id="{EC10CBA5-7BB4-41D4-8E0C-828588E7C553}"/>
              </a:ext>
            </a:extLst>
          </p:cNvPr>
          <p:cNvSpPr txBox="1"/>
          <p:nvPr/>
        </p:nvSpPr>
        <p:spPr>
          <a:xfrm>
            <a:off x="963171" y="1551147"/>
            <a:ext cx="3560618" cy="4070632"/>
          </a:xfrm>
          <a:prstGeom prst="rect">
            <a:avLst/>
          </a:prstGeom>
        </p:spPr>
        <p:txBody>
          <a:bodyPr vert="horz" wrap="none" lIns="91440" tIns="45720" rIns="91440" bIns="45720" rtlCol="0" anchor="ctr">
            <a:noAutofit/>
          </a:bodyPr>
          <a:lstStyle/>
          <a:p>
            <a:pPr marL="285750" marR="0" lvl="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t>Single piece construction</a:t>
            </a:r>
            <a:br>
              <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br>
            <a:endPar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endParaRPr>
          </a:p>
          <a:p>
            <a:pPr marL="285750" marR="0" lvl="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t>Light-weight design</a:t>
            </a:r>
            <a:br>
              <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br>
            <a:endPar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endParaRPr>
          </a:p>
          <a:p>
            <a:pPr marL="285750" marR="0" lvl="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t>Galvanized steel cabinet with</a:t>
            </a:r>
            <a:br>
              <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br>
            <a:r>
              <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t>optional painted finish</a:t>
            </a:r>
            <a:br>
              <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br>
            <a:endPar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endParaRPr>
          </a:p>
          <a:p>
            <a:pPr marL="285750" marR="0" lvl="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t>Standard dual wall R-13 foam</a:t>
            </a:r>
            <a:br>
              <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br>
            <a:r>
              <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t>panel construction</a:t>
            </a:r>
            <a:br>
              <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br>
            <a:endPar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endParaRPr>
          </a:p>
          <a:p>
            <a:pPr marL="285750" marR="0" lvl="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t>Standard service doors</a:t>
            </a:r>
            <a:br>
              <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br>
            <a:endPar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endParaRPr>
          </a:p>
          <a:p>
            <a:pPr marL="285750" marR="0" lvl="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Boxed Book" panose="02000506040000020004" pitchFamily="50" charset="0"/>
                <a:ea typeface="+mn-ea"/>
                <a:cs typeface="+mn-cs"/>
              </a:rPr>
              <a:t>Built-in lifting lugs</a:t>
            </a:r>
          </a:p>
        </p:txBody>
      </p:sp>
      <p:pic>
        <p:nvPicPr>
          <p:cNvPr id="9" name="Picture 8" descr="A picture containing text, white&#10;&#10;Description automatically generated">
            <a:extLst>
              <a:ext uri="{FF2B5EF4-FFF2-40B4-BE49-F238E27FC236}">
                <a16:creationId xmlns:a16="http://schemas.microsoft.com/office/drawing/2014/main" id="{76B8C0CA-0684-4F6C-93B0-4CB631548A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59477" y="1092383"/>
            <a:ext cx="7432523" cy="5608424"/>
          </a:xfrm>
          <a:prstGeom prst="rect">
            <a:avLst/>
          </a:prstGeom>
        </p:spPr>
      </p:pic>
      <p:pic>
        <p:nvPicPr>
          <p:cNvPr id="3" name="Picture 2">
            <a:extLst>
              <a:ext uri="{FF2B5EF4-FFF2-40B4-BE49-F238E27FC236}">
                <a16:creationId xmlns:a16="http://schemas.microsoft.com/office/drawing/2014/main" id="{17E5A257-1809-9259-07F6-C7103AE894F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06792" y="5484435"/>
            <a:ext cx="3107800" cy="562364"/>
          </a:xfrm>
          <a:prstGeom prst="rect">
            <a:avLst/>
          </a:prstGeom>
        </p:spPr>
      </p:pic>
    </p:spTree>
    <p:extLst>
      <p:ext uri="{BB962C8B-B14F-4D97-AF65-F5344CB8AC3E}">
        <p14:creationId xmlns:p14="http://schemas.microsoft.com/office/powerpoint/2010/main" val="19260736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icture containing text, blue&#10;&#10;Description automatically generated">
            <a:extLst>
              <a:ext uri="{FF2B5EF4-FFF2-40B4-BE49-F238E27FC236}">
                <a16:creationId xmlns:a16="http://schemas.microsoft.com/office/drawing/2014/main" id="{2C1FFDF2-ACD8-447F-B2FB-F8136B64E69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6859" r="-1105" b="35730"/>
          <a:stretch/>
        </p:blipFill>
        <p:spPr>
          <a:xfrm>
            <a:off x="6788912" y="1225"/>
            <a:ext cx="5487263" cy="6847631"/>
          </a:xfrm>
          <a:prstGeom prst="rect">
            <a:avLst/>
          </a:prstGeom>
        </p:spPr>
      </p:pic>
      <p:sp>
        <p:nvSpPr>
          <p:cNvPr id="6" name="Rectangle 5">
            <a:extLst>
              <a:ext uri="{FF2B5EF4-FFF2-40B4-BE49-F238E27FC236}">
                <a16:creationId xmlns:a16="http://schemas.microsoft.com/office/drawing/2014/main" id="{1A8D10E6-0B14-8E74-15CA-9B3BB01F5704}"/>
              </a:ext>
            </a:extLst>
          </p:cNvPr>
          <p:cNvSpPr/>
          <p:nvPr/>
        </p:nvSpPr>
        <p:spPr>
          <a:xfrm>
            <a:off x="10320678" y="3777237"/>
            <a:ext cx="347472" cy="277103"/>
          </a:xfrm>
          <a:prstGeom prst="rect">
            <a:avLst/>
          </a:prstGeom>
          <a:solidFill>
            <a:srgbClr val="333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chor="ctr">
            <a:normAutofit/>
          </a:bodyPr>
          <a:lstStyle/>
          <a:p>
            <a:r>
              <a:rPr lang="en-US" dirty="0">
                <a:latin typeface="Boxed Light" panose="02000503040000020004" pitchFamily="50" charset="0"/>
              </a:rPr>
              <a:t>EC Fans- Standard</a:t>
            </a:r>
          </a:p>
        </p:txBody>
      </p:sp>
      <p:sp>
        <p:nvSpPr>
          <p:cNvPr id="9" name="Slide Number Placeholder 3">
            <a:extLst>
              <a:ext uri="{FF2B5EF4-FFF2-40B4-BE49-F238E27FC236}">
                <a16:creationId xmlns:a16="http://schemas.microsoft.com/office/drawing/2014/main" id="{EB0F0608-17FB-4C78-9A0B-A26BA712467D}"/>
              </a:ext>
            </a:extLst>
          </p:cNvPr>
          <p:cNvSpPr>
            <a:spLocks noGrp="1"/>
          </p:cNvSpPr>
          <p:nvPr>
            <p:ph type="sldNum" sz="quarter" idx="4294967295"/>
          </p:nvPr>
        </p:nvSpPr>
        <p:spPr>
          <a:xfrm>
            <a:off x="11582400" y="6456363"/>
            <a:ext cx="609600" cy="274637"/>
          </a:xfrm>
          <a:prstGeom prst="rect">
            <a:avLst/>
          </a:prstGeo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13</a:t>
            </a:fld>
            <a:endParaRPr kumimoji="0" lang="sv-SE" sz="1200" b="0" i="1" u="none" strike="noStrike" kern="1200" cap="none" spc="-93" normalizeH="0" baseline="0" noProof="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4" name="Text Placeholder 3"/>
          <p:cNvSpPr>
            <a:spLocks noGrp="1"/>
          </p:cNvSpPr>
          <p:nvPr>
            <p:ph type="body" sz="quarter" idx="4294967295"/>
          </p:nvPr>
        </p:nvSpPr>
        <p:spPr>
          <a:xfrm>
            <a:off x="584823" y="1082467"/>
            <a:ext cx="6183808" cy="5033963"/>
          </a:xfrm>
        </p:spPr>
        <p:txBody>
          <a:bodyPr wrap="square" anchor="t">
            <a:normAutofit/>
          </a:bodyPr>
          <a:lstStyle/>
          <a:p>
            <a:pPr marL="380990" indent="-380990">
              <a:spcBef>
                <a:spcPts val="2000"/>
              </a:spcBef>
              <a:buFont typeface="Arial" panose="020B0604020202020204" pitchFamily="34" charset="0"/>
              <a:buChar char="•"/>
            </a:pPr>
            <a:r>
              <a:rPr lang="en-US" sz="1800" dirty="0"/>
              <a:t>Supply and exhaust EC fans sized for quiet and efficient operation.</a:t>
            </a:r>
          </a:p>
          <a:p>
            <a:pPr marL="380990" indent="-380990">
              <a:spcBef>
                <a:spcPts val="2000"/>
              </a:spcBef>
              <a:buFont typeface="Arial" panose="020B0604020202020204" pitchFamily="34" charset="0"/>
              <a:buChar char="•"/>
            </a:pPr>
            <a:r>
              <a:rPr lang="en-US" sz="1800" dirty="0"/>
              <a:t>EC fans are built to include air-flow measuring.</a:t>
            </a:r>
          </a:p>
          <a:p>
            <a:pPr marL="380990" indent="-380990">
              <a:spcBef>
                <a:spcPts val="2000"/>
              </a:spcBef>
              <a:buFont typeface="Arial" panose="020B0604020202020204" pitchFamily="34" charset="0"/>
              <a:buChar char="•"/>
            </a:pPr>
            <a:r>
              <a:rPr lang="en-US" sz="1800" dirty="0"/>
              <a:t>No variable frequency drives (VFD) are required to control speed.</a:t>
            </a:r>
          </a:p>
          <a:p>
            <a:pPr marL="380990" indent="-380990">
              <a:spcBef>
                <a:spcPts val="2000"/>
              </a:spcBef>
              <a:buFont typeface="Arial" panose="020B0604020202020204" pitchFamily="34" charset="0"/>
              <a:buChar char="•"/>
            </a:pPr>
            <a:r>
              <a:rPr lang="en-US" sz="1800" dirty="0"/>
              <a:t>Requires minimal maintenance - effectively operating with low efficiency filters without impacting long term performance.</a:t>
            </a:r>
          </a:p>
        </p:txBody>
      </p:sp>
      <p:sp>
        <p:nvSpPr>
          <p:cNvPr id="7" name="TextBox 6">
            <a:extLst>
              <a:ext uri="{FF2B5EF4-FFF2-40B4-BE49-F238E27FC236}">
                <a16:creationId xmlns:a16="http://schemas.microsoft.com/office/drawing/2014/main" id="{6323C7A5-EAF3-48C7-9F8C-775C8C192C40}"/>
              </a:ext>
            </a:extLst>
          </p:cNvPr>
          <p:cNvSpPr txBox="1"/>
          <p:nvPr/>
        </p:nvSpPr>
        <p:spPr>
          <a:xfrm>
            <a:off x="6495803" y="1082467"/>
            <a:ext cx="5393549" cy="5034832"/>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endParaRPr kumimoji="0" lang="en-US" sz="1600" b="1" i="0" u="none" strike="noStrike" kern="1200" spc="0" normalizeH="0" noProof="0" dirty="0" err="1">
              <a:ln>
                <a:noFill/>
              </a:ln>
              <a:solidFill>
                <a:schemeClr val="tx1"/>
              </a:solidFill>
              <a:effectLst/>
              <a:uLnTx/>
              <a:uFillTx/>
              <a:latin typeface="Calibri" pitchFamily="34" charset="0"/>
              <a:ea typeface="+mj-ea"/>
              <a:cs typeface="+mj-cs"/>
            </a:endParaRPr>
          </a:p>
        </p:txBody>
      </p:sp>
      <p:sp>
        <p:nvSpPr>
          <p:cNvPr id="12" name="TextBox 11">
            <a:extLst>
              <a:ext uri="{FF2B5EF4-FFF2-40B4-BE49-F238E27FC236}">
                <a16:creationId xmlns:a16="http://schemas.microsoft.com/office/drawing/2014/main" id="{2BED96C0-0CCA-4C4A-AD20-1B42DA459278}"/>
              </a:ext>
            </a:extLst>
          </p:cNvPr>
          <p:cNvSpPr txBox="1"/>
          <p:nvPr/>
        </p:nvSpPr>
        <p:spPr>
          <a:xfrm>
            <a:off x="9357756" y="2470068"/>
            <a:ext cx="2585319" cy="3305465"/>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endParaRPr kumimoji="0" lang="en-US" sz="1600" b="1" i="0" u="none" strike="noStrike" kern="1200" spc="0" normalizeH="0" noProof="0" dirty="0" err="1">
              <a:ln>
                <a:noFill/>
              </a:ln>
              <a:solidFill>
                <a:schemeClr val="tx1"/>
              </a:solidFill>
              <a:effectLst/>
              <a:uLnTx/>
              <a:uFillTx/>
              <a:latin typeface="Calibri" pitchFamily="34" charset="0"/>
              <a:ea typeface="+mj-ea"/>
              <a:cs typeface="+mj-cs"/>
            </a:endParaRPr>
          </a:p>
        </p:txBody>
      </p:sp>
      <p:sp>
        <p:nvSpPr>
          <p:cNvPr id="15" name="TextBox 14">
            <a:extLst>
              <a:ext uri="{FF2B5EF4-FFF2-40B4-BE49-F238E27FC236}">
                <a16:creationId xmlns:a16="http://schemas.microsoft.com/office/drawing/2014/main" id="{033FE4DC-EBCD-4F89-9B34-8D643C210146}"/>
              </a:ext>
            </a:extLst>
          </p:cNvPr>
          <p:cNvSpPr txBox="1"/>
          <p:nvPr/>
        </p:nvSpPr>
        <p:spPr>
          <a:xfrm>
            <a:off x="9072748" y="740701"/>
            <a:ext cx="2495860" cy="6847631"/>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endParaRPr kumimoji="0" lang="en-US" sz="1600" b="1" i="0" u="none" strike="noStrike" kern="1200" spc="0" normalizeH="0" noProof="0" dirty="0" err="1">
              <a:ln>
                <a:noFill/>
              </a:ln>
              <a:solidFill>
                <a:schemeClr val="tx1"/>
              </a:solidFill>
              <a:effectLst/>
              <a:uLnTx/>
              <a:uFillTx/>
              <a:latin typeface="Calibri" pitchFamily="34" charset="0"/>
              <a:ea typeface="+mj-ea"/>
              <a:cs typeface="+mj-cs"/>
            </a:endParaRPr>
          </a:p>
        </p:txBody>
      </p:sp>
      <p:sp>
        <p:nvSpPr>
          <p:cNvPr id="3" name="Flowchart: Terminator 2">
            <a:extLst>
              <a:ext uri="{FF2B5EF4-FFF2-40B4-BE49-F238E27FC236}">
                <a16:creationId xmlns:a16="http://schemas.microsoft.com/office/drawing/2014/main" id="{DE04377A-9248-ED4F-1AFE-C54C769B2FD6}"/>
              </a:ext>
            </a:extLst>
          </p:cNvPr>
          <p:cNvSpPr/>
          <p:nvPr/>
        </p:nvSpPr>
        <p:spPr>
          <a:xfrm rot="437520">
            <a:off x="9850241" y="2289414"/>
            <a:ext cx="1469095" cy="653198"/>
          </a:xfrm>
          <a:prstGeom prst="flowChartTerminator">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lowchart: Terminator 10">
            <a:extLst>
              <a:ext uri="{FF2B5EF4-FFF2-40B4-BE49-F238E27FC236}">
                <a16:creationId xmlns:a16="http://schemas.microsoft.com/office/drawing/2014/main" id="{7D9D202B-1979-67EF-9441-48926292338B}"/>
              </a:ext>
            </a:extLst>
          </p:cNvPr>
          <p:cNvSpPr/>
          <p:nvPr/>
        </p:nvSpPr>
        <p:spPr>
          <a:xfrm rot="659826">
            <a:off x="10020834" y="3010300"/>
            <a:ext cx="1250655" cy="902055"/>
          </a:xfrm>
          <a:prstGeom prst="flowChartTerminator">
            <a:avLst/>
          </a:prstGeom>
          <a:gradFill>
            <a:gsLst>
              <a:gs pos="0">
                <a:srgbClr val="0000FF"/>
              </a:gs>
              <a:gs pos="100000">
                <a:srgbClr val="3333FF"/>
              </a:gs>
            </a:gsLst>
            <a:lin ang="216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FF"/>
              </a:solidFill>
            </a:endParaRPr>
          </a:p>
        </p:txBody>
      </p:sp>
    </p:spTree>
    <p:extLst>
      <p:ext uri="{BB962C8B-B14F-4D97-AF65-F5344CB8AC3E}">
        <p14:creationId xmlns:p14="http://schemas.microsoft.com/office/powerpoint/2010/main" val="36837806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73D6764-6FC1-4829-BC1D-9240B97B2A7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259" y="795503"/>
            <a:ext cx="6416135" cy="6041233"/>
          </a:xfrm>
          <a:prstGeom prst="rect">
            <a:avLst/>
          </a:prstGeom>
        </p:spPr>
      </p:pic>
      <p:sp>
        <p:nvSpPr>
          <p:cNvPr id="2" name="Title 1"/>
          <p:cNvSpPr>
            <a:spLocks noGrp="1"/>
          </p:cNvSpPr>
          <p:nvPr>
            <p:ph type="title"/>
          </p:nvPr>
        </p:nvSpPr>
        <p:spPr/>
        <p:txBody>
          <a:bodyPr/>
          <a:lstStyle/>
          <a:p>
            <a:r>
              <a:rPr lang="en-US" dirty="0">
                <a:latin typeface="Boxed Light" panose="02000503040000020004" pitchFamily="50" charset="0"/>
              </a:rPr>
              <a:t>Conditioning Options</a:t>
            </a:r>
          </a:p>
        </p:txBody>
      </p:sp>
      <p:pic>
        <p:nvPicPr>
          <p:cNvPr id="8" name="Picture 7" descr="Engineering drawing&#10;&#10;Description automatically generated">
            <a:extLst>
              <a:ext uri="{FF2B5EF4-FFF2-40B4-BE49-F238E27FC236}">
                <a16:creationId xmlns:a16="http://schemas.microsoft.com/office/drawing/2014/main" id="{E7A9036A-ACFF-409F-9FC3-1BA75FA479E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31274" t="21955" r="29005" b="9662"/>
          <a:stretch/>
        </p:blipFill>
        <p:spPr>
          <a:xfrm>
            <a:off x="7223824" y="1366683"/>
            <a:ext cx="4732202" cy="4513007"/>
          </a:xfrm>
          <a:prstGeom prst="rect">
            <a:avLst/>
          </a:prstGeom>
        </p:spPr>
      </p:pic>
      <p:sp>
        <p:nvSpPr>
          <p:cNvPr id="3" name="TextBox 2">
            <a:extLst>
              <a:ext uri="{FF2B5EF4-FFF2-40B4-BE49-F238E27FC236}">
                <a16:creationId xmlns:a16="http://schemas.microsoft.com/office/drawing/2014/main" id="{C3A5E4A2-CC2E-4583-85B0-356321A98058}"/>
              </a:ext>
            </a:extLst>
          </p:cNvPr>
          <p:cNvSpPr txBox="1"/>
          <p:nvPr/>
        </p:nvSpPr>
        <p:spPr>
          <a:xfrm>
            <a:off x="807689" y="772853"/>
            <a:ext cx="5689826" cy="6041235"/>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ts val="1200"/>
              </a:spcBef>
              <a:spcAft>
                <a:spcPts val="0"/>
              </a:spcAft>
              <a:buClrTx/>
              <a:buSzTx/>
              <a:buFontTx/>
              <a:buNone/>
              <a:tabLst/>
            </a:pPr>
            <a:r>
              <a:rPr kumimoji="0" lang="en-US" b="1" i="0" u="none" strike="noStrike" kern="1200" spc="0" normalizeH="0" noProof="0" dirty="0">
                <a:ln>
                  <a:noFill/>
                </a:ln>
                <a:solidFill>
                  <a:schemeClr val="bg1"/>
                </a:solidFill>
                <a:effectLst/>
                <a:uLnTx/>
                <a:uFillTx/>
                <a:ea typeface="+mj-ea"/>
                <a:cs typeface="+mj-cs"/>
              </a:rPr>
              <a:t>Heating Options</a:t>
            </a:r>
          </a:p>
          <a:p>
            <a:pPr marL="285750" marR="0" indent="-2857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pPr>
            <a:r>
              <a:rPr lang="en-US" dirty="0">
                <a:solidFill>
                  <a:schemeClr val="bg1"/>
                </a:solidFill>
                <a:ea typeface="+mj-ea"/>
                <a:cs typeface="+mj-cs"/>
              </a:rPr>
              <a:t>Hot water — 1 or 2 rows</a:t>
            </a:r>
          </a:p>
          <a:p>
            <a:pPr marL="285750" marR="0" indent="-2857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pPr>
            <a:r>
              <a:rPr lang="en-US" dirty="0">
                <a:solidFill>
                  <a:schemeClr val="bg1"/>
                </a:solidFill>
                <a:ea typeface="+mj-ea"/>
                <a:cs typeface="+mj-cs"/>
              </a:rPr>
              <a:t>Indirect Gas Burner</a:t>
            </a:r>
          </a:p>
          <a:p>
            <a:pPr marL="285750" marR="0" indent="-2857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pPr>
            <a:r>
              <a:rPr lang="en-US" dirty="0">
                <a:solidFill>
                  <a:schemeClr val="bg1"/>
                </a:solidFill>
                <a:ea typeface="+mj-ea"/>
                <a:cs typeface="+mj-cs"/>
              </a:rPr>
              <a:t>Electric Pre-Heat</a:t>
            </a:r>
          </a:p>
          <a:p>
            <a:pPr marR="0" algn="l" defTabSz="457200" rtl="0" eaLnBrk="1" fontAlgn="auto" latinLnBrk="0" hangingPunct="1">
              <a:lnSpc>
                <a:spcPct val="100000"/>
              </a:lnSpc>
              <a:spcBef>
                <a:spcPts val="1200"/>
              </a:spcBef>
              <a:spcAft>
                <a:spcPts val="0"/>
              </a:spcAft>
              <a:buClrTx/>
              <a:buSzTx/>
              <a:tabLst/>
            </a:pPr>
            <a:endParaRPr kumimoji="0" lang="en-US" i="0" u="none" strike="noStrike" kern="1200" spc="0" normalizeH="0" noProof="0" dirty="0">
              <a:ln>
                <a:noFill/>
              </a:ln>
              <a:solidFill>
                <a:schemeClr val="bg1"/>
              </a:solidFill>
              <a:effectLst/>
              <a:uLnTx/>
              <a:uFillTx/>
              <a:ea typeface="+mj-ea"/>
              <a:cs typeface="+mj-cs"/>
            </a:endParaRPr>
          </a:p>
          <a:p>
            <a:pPr marR="0" algn="l" defTabSz="457200" rtl="0" eaLnBrk="1" fontAlgn="auto" latinLnBrk="0" hangingPunct="1">
              <a:lnSpc>
                <a:spcPct val="100000"/>
              </a:lnSpc>
              <a:spcBef>
                <a:spcPts val="1200"/>
              </a:spcBef>
              <a:spcAft>
                <a:spcPts val="0"/>
              </a:spcAft>
              <a:buClrTx/>
              <a:buSzTx/>
              <a:tabLst/>
            </a:pPr>
            <a:r>
              <a:rPr lang="en-US" dirty="0">
                <a:solidFill>
                  <a:schemeClr val="bg1"/>
                </a:solidFill>
                <a:ea typeface="+mj-ea"/>
                <a:cs typeface="+mj-cs"/>
              </a:rPr>
              <a:t>Cooling Options</a:t>
            </a:r>
            <a:endParaRPr kumimoji="0" lang="en-US" i="0" u="none" strike="noStrike" kern="1200" spc="0" normalizeH="0" noProof="0" dirty="0">
              <a:ln>
                <a:noFill/>
              </a:ln>
              <a:solidFill>
                <a:schemeClr val="bg1"/>
              </a:solidFill>
              <a:effectLst/>
              <a:uLnTx/>
              <a:uFillTx/>
              <a:ea typeface="+mj-ea"/>
              <a:cs typeface="+mj-cs"/>
            </a:endParaRPr>
          </a:p>
          <a:p>
            <a:pPr marL="285750" marR="0" indent="-2857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pPr>
            <a:r>
              <a:rPr kumimoji="0" lang="en-US" i="0" u="none" strike="noStrike" kern="1200" spc="0" normalizeH="0" noProof="0" dirty="0">
                <a:ln>
                  <a:noFill/>
                </a:ln>
                <a:solidFill>
                  <a:schemeClr val="bg1"/>
                </a:solidFill>
                <a:effectLst/>
                <a:uLnTx/>
                <a:uFillTx/>
                <a:ea typeface="+mj-ea"/>
                <a:cs typeface="+mj-cs"/>
              </a:rPr>
              <a:t>Chilled water — 4, 6, or 8 rows</a:t>
            </a:r>
          </a:p>
          <a:p>
            <a:pPr marL="285750" marR="0" indent="-2857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pPr>
            <a:r>
              <a:rPr lang="en-US" dirty="0">
                <a:solidFill>
                  <a:schemeClr val="bg1"/>
                </a:solidFill>
              </a:rPr>
              <a:t>DX Coil </a:t>
            </a:r>
            <a:r>
              <a:rPr kumimoji="0" lang="en-US" i="0" u="none" strike="noStrike" kern="1200" spc="0" normalizeH="0" noProof="0" dirty="0">
                <a:ln>
                  <a:noFill/>
                </a:ln>
                <a:solidFill>
                  <a:schemeClr val="bg1"/>
                </a:solidFill>
                <a:effectLst/>
                <a:uLnTx/>
                <a:uFillTx/>
                <a:ea typeface="+mj-ea"/>
                <a:cs typeface="+mj-cs"/>
              </a:rPr>
              <a:t>— </a:t>
            </a:r>
            <a:r>
              <a:rPr lang="en-US" dirty="0">
                <a:solidFill>
                  <a:schemeClr val="bg1"/>
                </a:solidFill>
              </a:rPr>
              <a:t>4, 6 or 8 rows</a:t>
            </a:r>
          </a:p>
          <a:p>
            <a:pPr marL="742950" lvl="1" indent="-285750" defTabSz="457200">
              <a:spcBef>
                <a:spcPts val="1200"/>
              </a:spcBef>
              <a:buFont typeface="Arial" panose="020B0604020202020204" pitchFamily="34" charset="0"/>
              <a:buChar char="•"/>
            </a:pPr>
            <a:r>
              <a:rPr lang="en-US" sz="1800" i="1" dirty="0">
                <a:solidFill>
                  <a:schemeClr val="bg1"/>
                </a:solidFill>
                <a:ea typeface="+mj-ea"/>
                <a:cs typeface="+mj-cs"/>
              </a:rPr>
              <a:t>Evaporator coil only, controls by others</a:t>
            </a:r>
          </a:p>
          <a:p>
            <a:pPr marL="742950" lvl="1" indent="-285750" defTabSz="457200">
              <a:spcBef>
                <a:spcPts val="1200"/>
              </a:spcBef>
              <a:buFont typeface="Arial" panose="020B0604020202020204" pitchFamily="34" charset="0"/>
              <a:buChar char="•"/>
            </a:pPr>
            <a:r>
              <a:rPr kumimoji="0" lang="en-US" sz="1800" i="1" u="none" strike="noStrike" kern="1200" spc="0" normalizeH="0" noProof="0" dirty="0">
                <a:ln>
                  <a:noFill/>
                </a:ln>
                <a:solidFill>
                  <a:schemeClr val="bg1"/>
                </a:solidFill>
                <a:effectLst/>
                <a:uLnTx/>
                <a:uFillTx/>
                <a:ea typeface="+mj-ea"/>
                <a:cs typeface="+mj-cs"/>
              </a:rPr>
              <a:t>All refrigeration specialties </a:t>
            </a:r>
            <a:r>
              <a:rPr lang="en-US" sz="1800" i="1" dirty="0">
                <a:solidFill>
                  <a:schemeClr val="bg1"/>
                </a:solidFill>
                <a:ea typeface="+mj-ea"/>
                <a:cs typeface="+mj-cs"/>
              </a:rPr>
              <a:t>by others</a:t>
            </a:r>
          </a:p>
          <a:p>
            <a:pPr marR="0" algn="l" defTabSz="457200" rtl="0" eaLnBrk="1" fontAlgn="auto" latinLnBrk="0" hangingPunct="1">
              <a:lnSpc>
                <a:spcPct val="100000"/>
              </a:lnSpc>
              <a:spcBef>
                <a:spcPts val="1200"/>
              </a:spcBef>
              <a:spcAft>
                <a:spcPts val="0"/>
              </a:spcAft>
              <a:buClrTx/>
              <a:buSzTx/>
              <a:tabLst/>
            </a:pPr>
            <a:endParaRPr kumimoji="0" lang="en-US" i="0" u="none" strike="noStrike" kern="1200" spc="0" normalizeH="0" noProof="0" dirty="0">
              <a:ln>
                <a:noFill/>
              </a:ln>
              <a:solidFill>
                <a:schemeClr val="bg1"/>
              </a:solidFill>
              <a:effectLst/>
              <a:uLnTx/>
              <a:uFillTx/>
              <a:ea typeface="+mj-ea"/>
              <a:cs typeface="+mj-cs"/>
            </a:endParaRPr>
          </a:p>
          <a:p>
            <a:pPr marL="285750" marR="0" indent="-2857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pPr>
            <a:r>
              <a:rPr kumimoji="0" lang="en-US" i="0" u="none" strike="noStrike" kern="1200" spc="0" normalizeH="0" noProof="0" dirty="0">
                <a:ln>
                  <a:noFill/>
                </a:ln>
                <a:solidFill>
                  <a:schemeClr val="bg1"/>
                </a:solidFill>
                <a:effectLst/>
                <a:uLnTx/>
                <a:uFillTx/>
                <a:ea typeface="+mj-ea"/>
                <a:cs typeface="+mj-cs"/>
              </a:rPr>
              <a:t>Coils will be piped externally, no pipe chase through</a:t>
            </a:r>
            <a:br>
              <a:rPr kumimoji="0" lang="en-US" i="0" u="none" strike="noStrike" kern="1200" spc="0" normalizeH="0" noProof="0" dirty="0">
                <a:ln>
                  <a:noFill/>
                </a:ln>
                <a:solidFill>
                  <a:schemeClr val="bg1"/>
                </a:solidFill>
                <a:effectLst/>
                <a:uLnTx/>
                <a:uFillTx/>
                <a:ea typeface="+mj-ea"/>
                <a:cs typeface="+mj-cs"/>
              </a:rPr>
            </a:br>
            <a:r>
              <a:rPr kumimoji="0" lang="en-US" i="0" u="none" strike="noStrike" kern="1200" spc="0" normalizeH="0" noProof="0" dirty="0">
                <a:ln>
                  <a:noFill/>
                </a:ln>
                <a:solidFill>
                  <a:schemeClr val="bg1"/>
                </a:solidFill>
                <a:effectLst/>
                <a:uLnTx/>
                <a:uFillTx/>
                <a:ea typeface="+mj-ea"/>
                <a:cs typeface="+mj-cs"/>
              </a:rPr>
              <a:t>the floor</a:t>
            </a:r>
          </a:p>
          <a:p>
            <a:pPr marL="285750" marR="0" indent="-2857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pPr>
            <a:r>
              <a:rPr lang="en-US" dirty="0">
                <a:solidFill>
                  <a:schemeClr val="bg1"/>
                </a:solidFill>
                <a:ea typeface="+mj-ea"/>
                <a:cs typeface="+mj-cs"/>
              </a:rPr>
              <a:t>Vestibule/doghouse to be provided by others</a:t>
            </a:r>
            <a:endParaRPr kumimoji="0" lang="en-US" i="0" u="none" strike="noStrike" kern="1200" spc="0" normalizeH="0" noProof="0" dirty="0">
              <a:ln>
                <a:noFill/>
              </a:ln>
              <a:solidFill>
                <a:schemeClr val="bg1"/>
              </a:solidFill>
              <a:effectLst/>
              <a:uLnTx/>
              <a:uFillTx/>
              <a:ea typeface="+mj-ea"/>
              <a:cs typeface="+mj-cs"/>
            </a:endParaRPr>
          </a:p>
        </p:txBody>
      </p:sp>
    </p:spTree>
    <p:extLst>
      <p:ext uri="{BB962C8B-B14F-4D97-AF65-F5344CB8AC3E}">
        <p14:creationId xmlns:p14="http://schemas.microsoft.com/office/powerpoint/2010/main" val="8073656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6D7D052-F510-4871-B42E-ABE6C08FD3B4}"/>
              </a:ext>
            </a:extLst>
          </p:cNvPr>
          <p:cNvSpPr/>
          <p:nvPr/>
        </p:nvSpPr>
        <p:spPr>
          <a:xfrm>
            <a:off x="522514" y="842211"/>
            <a:ext cx="11669486" cy="6015789"/>
          </a:xfrm>
          <a:prstGeom prst="rect">
            <a:avLst/>
          </a:prstGeom>
          <a:solidFill>
            <a:srgbClr val="2437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1"/>
          </p:nvPr>
        </p:nvSpPr>
        <p:spPr>
          <a:xfrm>
            <a:off x="719404" y="1084154"/>
            <a:ext cx="11207499" cy="5407082"/>
          </a:xfrm>
        </p:spPr>
        <p:txBody>
          <a:bodyPr wrap="square" anchor="t">
            <a:normAutofit lnSpcReduction="10000"/>
          </a:bodyPr>
          <a:lstStyle/>
          <a:p>
            <a:pPr marL="0" indent="0">
              <a:lnSpc>
                <a:spcPct val="90000"/>
              </a:lnSpc>
              <a:spcBef>
                <a:spcPts val="1000"/>
              </a:spcBef>
              <a:buNone/>
            </a:pPr>
            <a:r>
              <a:rPr lang="en-US" sz="1800" b="1" dirty="0">
                <a:solidFill>
                  <a:schemeClr val="bg1"/>
                </a:solidFill>
              </a:rPr>
              <a:t>Electrical Package</a:t>
            </a:r>
          </a:p>
          <a:p>
            <a:pPr marL="342900" indent="-342900">
              <a:lnSpc>
                <a:spcPct val="90000"/>
              </a:lnSpc>
              <a:spcBef>
                <a:spcPts val="1000"/>
              </a:spcBef>
              <a:buFont typeface="Arial" panose="020B0604020202020204" pitchFamily="34" charset="0"/>
              <a:buChar char="•"/>
            </a:pPr>
            <a:r>
              <a:rPr lang="en-US" sz="1800" dirty="0">
                <a:solidFill>
                  <a:schemeClr val="bg1"/>
                </a:solidFill>
              </a:rPr>
              <a:t>Integrated electrical and controls panels</a:t>
            </a:r>
          </a:p>
          <a:p>
            <a:pPr marL="342900" indent="-342900">
              <a:lnSpc>
                <a:spcPct val="90000"/>
              </a:lnSpc>
              <a:spcBef>
                <a:spcPts val="1000"/>
              </a:spcBef>
              <a:buFont typeface="Arial" panose="020B0604020202020204" pitchFamily="34" charset="0"/>
              <a:buChar char="•"/>
            </a:pPr>
            <a:r>
              <a:rPr lang="en-US" sz="1800" dirty="0">
                <a:solidFill>
                  <a:schemeClr val="bg1"/>
                </a:solidFill>
              </a:rPr>
              <a:t>Internal disconnect</a:t>
            </a:r>
          </a:p>
          <a:p>
            <a:pPr marL="342900" indent="-342900">
              <a:lnSpc>
                <a:spcPct val="90000"/>
              </a:lnSpc>
              <a:spcBef>
                <a:spcPts val="1000"/>
              </a:spcBef>
              <a:buFont typeface="Arial" panose="020B0604020202020204" pitchFamily="34" charset="0"/>
              <a:buChar char="•"/>
            </a:pPr>
            <a:r>
              <a:rPr lang="en-US" sz="1800" dirty="0">
                <a:solidFill>
                  <a:schemeClr val="bg1"/>
                </a:solidFill>
              </a:rPr>
              <a:t>460/3/60 input power</a:t>
            </a:r>
          </a:p>
          <a:p>
            <a:pPr marL="342900" indent="-342900">
              <a:lnSpc>
                <a:spcPct val="90000"/>
              </a:lnSpc>
              <a:spcBef>
                <a:spcPts val="1000"/>
              </a:spcBef>
              <a:buFont typeface="Arial" panose="020B0604020202020204" pitchFamily="34" charset="0"/>
              <a:buChar char="•"/>
            </a:pPr>
            <a:endParaRPr lang="en-US" sz="1800" dirty="0">
              <a:solidFill>
                <a:schemeClr val="bg1"/>
              </a:solidFill>
            </a:endParaRPr>
          </a:p>
          <a:p>
            <a:pPr marL="0" indent="0">
              <a:lnSpc>
                <a:spcPct val="90000"/>
              </a:lnSpc>
              <a:spcBef>
                <a:spcPts val="1000"/>
              </a:spcBef>
              <a:buNone/>
            </a:pPr>
            <a:r>
              <a:rPr lang="en-US" sz="1800" b="1" dirty="0">
                <a:solidFill>
                  <a:schemeClr val="bg1"/>
                </a:solidFill>
              </a:rPr>
              <a:t>Controls Packages</a:t>
            </a:r>
            <a:endParaRPr lang="en-US" sz="1800" dirty="0">
              <a:solidFill>
                <a:schemeClr val="bg1"/>
              </a:solidFill>
            </a:endParaRPr>
          </a:p>
          <a:p>
            <a:pPr marL="342900" indent="-342900">
              <a:lnSpc>
                <a:spcPct val="90000"/>
              </a:lnSpc>
              <a:spcBef>
                <a:spcPts val="1000"/>
              </a:spcBef>
              <a:buFont typeface="Arial" panose="020B0604020202020204" pitchFamily="34" charset="0"/>
              <a:buChar char="•"/>
            </a:pPr>
            <a:r>
              <a:rPr lang="en-US" sz="1800" dirty="0">
                <a:solidFill>
                  <a:schemeClr val="bg1"/>
                </a:solidFill>
              </a:rPr>
              <a:t>Supply temperature control </a:t>
            </a:r>
          </a:p>
          <a:p>
            <a:pPr marL="342900" indent="-342900">
              <a:lnSpc>
                <a:spcPct val="90000"/>
              </a:lnSpc>
              <a:spcBef>
                <a:spcPts val="1000"/>
              </a:spcBef>
              <a:buFont typeface="Arial" panose="020B0604020202020204" pitchFamily="34" charset="0"/>
              <a:buChar char="•"/>
            </a:pPr>
            <a:r>
              <a:rPr lang="en-US" sz="1800" dirty="0">
                <a:solidFill>
                  <a:schemeClr val="bg1"/>
                </a:solidFill>
              </a:rPr>
              <a:t>Communication to BAS via BACnet MS/TP</a:t>
            </a:r>
          </a:p>
          <a:p>
            <a:pPr marL="342900" indent="-342900">
              <a:lnSpc>
                <a:spcPct val="90000"/>
              </a:lnSpc>
              <a:spcBef>
                <a:spcPts val="1000"/>
              </a:spcBef>
              <a:buFont typeface="Arial" panose="020B0604020202020204" pitchFamily="34" charset="0"/>
              <a:buChar char="•"/>
            </a:pPr>
            <a:r>
              <a:rPr lang="en-US" sz="1800" dirty="0">
                <a:solidFill>
                  <a:schemeClr val="bg1"/>
                </a:solidFill>
              </a:rPr>
              <a:t>Standard full-control by FläktGroup SEMCO </a:t>
            </a:r>
          </a:p>
          <a:p>
            <a:pPr marL="342900" indent="-342900">
              <a:lnSpc>
                <a:spcPct val="90000"/>
              </a:lnSpc>
              <a:spcBef>
                <a:spcPts val="1000"/>
              </a:spcBef>
              <a:buFont typeface="Arial" panose="020B0604020202020204" pitchFamily="34" charset="0"/>
              <a:buChar char="•"/>
            </a:pPr>
            <a:r>
              <a:rPr lang="en-US" sz="1800" dirty="0">
                <a:solidFill>
                  <a:schemeClr val="bg1"/>
                </a:solidFill>
              </a:rPr>
              <a:t>Optional controls by others</a:t>
            </a:r>
          </a:p>
          <a:p>
            <a:pPr marL="342900" indent="-342900">
              <a:lnSpc>
                <a:spcPct val="90000"/>
              </a:lnSpc>
              <a:spcBef>
                <a:spcPts val="1000"/>
              </a:spcBef>
              <a:buFont typeface="Arial" panose="020B0604020202020204" pitchFamily="34" charset="0"/>
              <a:buChar char="•"/>
            </a:pPr>
            <a:r>
              <a:rPr lang="en-US" sz="1800" dirty="0">
                <a:solidFill>
                  <a:schemeClr val="bg1"/>
                </a:solidFill>
              </a:rPr>
              <a:t>Variable speed fans</a:t>
            </a:r>
          </a:p>
          <a:p>
            <a:pPr marL="342900" indent="-342900">
              <a:lnSpc>
                <a:spcPct val="90000"/>
              </a:lnSpc>
              <a:spcBef>
                <a:spcPts val="1000"/>
              </a:spcBef>
              <a:buFont typeface="Arial" panose="020B0604020202020204" pitchFamily="34" charset="0"/>
              <a:buChar char="•"/>
            </a:pPr>
            <a:r>
              <a:rPr lang="en-US" sz="1800" dirty="0">
                <a:solidFill>
                  <a:schemeClr val="bg1"/>
                </a:solidFill>
              </a:rPr>
              <a:t>Wheel control </a:t>
            </a:r>
          </a:p>
          <a:p>
            <a:pPr marL="952470" lvl="1" indent="-342900">
              <a:lnSpc>
                <a:spcPct val="90000"/>
              </a:lnSpc>
              <a:spcBef>
                <a:spcPts val="1000"/>
              </a:spcBef>
              <a:buFont typeface="Arial" panose="020B0604020202020204" pitchFamily="34" charset="0"/>
              <a:buChar char="•"/>
            </a:pPr>
            <a:r>
              <a:rPr lang="en-US" sz="1800" dirty="0">
                <a:solidFill>
                  <a:schemeClr val="bg1"/>
                </a:solidFill>
              </a:rPr>
              <a:t>Variable speed</a:t>
            </a:r>
          </a:p>
          <a:p>
            <a:pPr marL="952470" lvl="1" indent="-342900">
              <a:lnSpc>
                <a:spcPct val="90000"/>
              </a:lnSpc>
              <a:spcBef>
                <a:spcPts val="1000"/>
              </a:spcBef>
              <a:buFont typeface="Arial" panose="020B0604020202020204" pitchFamily="34" charset="0"/>
              <a:buChar char="•"/>
            </a:pPr>
            <a:r>
              <a:rPr lang="en-US" sz="1800" dirty="0">
                <a:solidFill>
                  <a:schemeClr val="bg1"/>
                </a:solidFill>
              </a:rPr>
              <a:t>Wheel frost protection </a:t>
            </a:r>
          </a:p>
          <a:p>
            <a:pPr marL="952470" lvl="1" indent="-342900">
              <a:lnSpc>
                <a:spcPct val="90000"/>
              </a:lnSpc>
              <a:spcBef>
                <a:spcPts val="1000"/>
              </a:spcBef>
              <a:buFont typeface="Arial" panose="020B0604020202020204" pitchFamily="34" charset="0"/>
              <a:buChar char="•"/>
            </a:pPr>
            <a:r>
              <a:rPr lang="en-US" sz="1800" dirty="0">
                <a:solidFill>
                  <a:schemeClr val="bg1"/>
                </a:solidFill>
              </a:rPr>
              <a:t>Rotation detector sensor</a:t>
            </a:r>
          </a:p>
        </p:txBody>
      </p:sp>
      <p:sp>
        <p:nvSpPr>
          <p:cNvPr id="2" name="Title 1"/>
          <p:cNvSpPr>
            <a:spLocks noGrp="1"/>
          </p:cNvSpPr>
          <p:nvPr>
            <p:ph type="title"/>
          </p:nvPr>
        </p:nvSpPr>
        <p:spPr/>
        <p:txBody>
          <a:bodyPr anchor="ctr">
            <a:normAutofit/>
          </a:bodyPr>
          <a:lstStyle/>
          <a:p>
            <a:r>
              <a:rPr lang="en-US" dirty="0"/>
              <a:t>Electrical &amp; Controls Packages </a:t>
            </a:r>
          </a:p>
        </p:txBody>
      </p:sp>
      <p:pic>
        <p:nvPicPr>
          <p:cNvPr id="6" name="Picture Placeholder 5">
            <a:extLst>
              <a:ext uri="{FF2B5EF4-FFF2-40B4-BE49-F238E27FC236}">
                <a16:creationId xmlns:a16="http://schemas.microsoft.com/office/drawing/2014/main" id="{7E11248A-355D-4983-ACDB-7B9AC1DE66F6}"/>
              </a:ext>
            </a:extLst>
          </p:cNvPr>
          <p:cNvPicPr>
            <a:picLocks noGrp="1" noChangeAspect="1"/>
          </p:cNvPicPr>
          <p:nvPr>
            <p:ph type="pic" idx="4294967295"/>
          </p:nvPr>
        </p:nvPicPr>
        <p:blipFill rotWithShape="1">
          <a:blip r:embed="rId3" cstate="email">
            <a:extLst>
              <a:ext uri="{28A0092B-C50C-407E-A947-70E740481C1C}">
                <a14:useLocalDpi xmlns:a14="http://schemas.microsoft.com/office/drawing/2010/main"/>
              </a:ext>
            </a:extLst>
          </a:blip>
          <a:srcRect/>
          <a:stretch/>
        </p:blipFill>
        <p:spPr>
          <a:xfrm>
            <a:off x="6480191" y="1320423"/>
            <a:ext cx="5446712" cy="5059363"/>
          </a:xfrm>
          <a:prstGeom prst="rect">
            <a:avLst/>
          </a:prstGeom>
          <a:noFill/>
        </p:spPr>
      </p:pic>
    </p:spTree>
    <p:extLst>
      <p:ext uri="{BB962C8B-B14F-4D97-AF65-F5344CB8AC3E}">
        <p14:creationId xmlns:p14="http://schemas.microsoft.com/office/powerpoint/2010/main" val="41322728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0" name="Rectangle 8"/>
          <p:cNvSpPr>
            <a:spLocks noGrp="1" noChangeArrowheads="1"/>
          </p:cNvSpPr>
          <p:nvPr>
            <p:ph type="title"/>
          </p:nvPr>
        </p:nvSpPr>
        <p:spPr>
          <a:noFill/>
          <a:ln/>
        </p:spPr>
        <p:txBody>
          <a:bodyPr>
            <a:noAutofit/>
          </a:bodyPr>
          <a:lstStyle/>
          <a:p>
            <a:pPr algn="l"/>
            <a:r>
              <a:rPr lang="en-US" altLang="en-US" dirty="0"/>
              <a:t>Applications</a:t>
            </a:r>
          </a:p>
        </p:txBody>
      </p:sp>
      <p:pic>
        <p:nvPicPr>
          <p:cNvPr id="3" name="Picture 2" descr="A picture containing laser, light, night sky&#10;&#10;Description automatically generated">
            <a:extLst>
              <a:ext uri="{FF2B5EF4-FFF2-40B4-BE49-F238E27FC236}">
                <a16:creationId xmlns:a16="http://schemas.microsoft.com/office/drawing/2014/main" id="{E8B33CE9-D6ED-4450-B045-9F74F5002011}"/>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03434" y="765313"/>
            <a:ext cx="11688566" cy="6125137"/>
          </a:xfrm>
          <a:prstGeom prst="rect">
            <a:avLst/>
          </a:prstGeom>
        </p:spPr>
      </p:pic>
      <p:sp>
        <p:nvSpPr>
          <p:cNvPr id="13" name="Rectangle 9"/>
          <p:cNvSpPr>
            <a:spLocks noGrp="1" noChangeArrowheads="1"/>
          </p:cNvSpPr>
          <p:nvPr>
            <p:ph type="body" sz="quarter" idx="11"/>
          </p:nvPr>
        </p:nvSpPr>
        <p:spPr>
          <a:xfrm>
            <a:off x="623392" y="1470829"/>
            <a:ext cx="8822572" cy="2213131"/>
          </a:xfrm>
          <a:noFill/>
          <a:ln/>
        </p:spPr>
        <p:txBody>
          <a:bodyPr>
            <a:noAutofit/>
          </a:bodyPr>
          <a:lstStyle/>
          <a:p>
            <a:pPr marL="342900" indent="-342900">
              <a:buFont typeface="Arial" panose="020B0604020202020204" pitchFamily="34" charset="0"/>
              <a:buChar char="•"/>
            </a:pPr>
            <a:r>
              <a:rPr lang="en-US" altLang="en-US" sz="1800" dirty="0">
                <a:solidFill>
                  <a:schemeClr val="bg1"/>
                </a:solidFill>
              </a:rPr>
              <a:t>School classrooms</a:t>
            </a:r>
          </a:p>
          <a:p>
            <a:pPr marL="342900" indent="-342900">
              <a:buFont typeface="Arial" panose="020B0604020202020204" pitchFamily="34" charset="0"/>
              <a:buChar char="•"/>
            </a:pPr>
            <a:r>
              <a:rPr lang="en-US" altLang="en-US" sz="1800" dirty="0">
                <a:solidFill>
                  <a:schemeClr val="bg1"/>
                </a:solidFill>
              </a:rPr>
              <a:t>Offices</a:t>
            </a:r>
          </a:p>
          <a:p>
            <a:pPr marL="342900" indent="-342900">
              <a:buFont typeface="Arial" panose="020B0604020202020204" pitchFamily="34" charset="0"/>
              <a:buChar char="•"/>
            </a:pPr>
            <a:r>
              <a:rPr lang="en-US" altLang="en-US" sz="1800" dirty="0">
                <a:solidFill>
                  <a:schemeClr val="bg1"/>
                </a:solidFill>
              </a:rPr>
              <a:t>Dormitories, apartments</a:t>
            </a:r>
          </a:p>
          <a:p>
            <a:pPr marL="342900" indent="-342900">
              <a:buFont typeface="Arial" panose="020B0604020202020204" pitchFamily="34" charset="0"/>
              <a:buChar char="•"/>
            </a:pPr>
            <a:r>
              <a:rPr lang="en-US" altLang="en-US" sz="1800" dirty="0">
                <a:solidFill>
                  <a:schemeClr val="bg1"/>
                </a:solidFill>
              </a:rPr>
              <a:t>Retail stores</a:t>
            </a:r>
          </a:p>
          <a:p>
            <a:pPr marL="342900" indent="-342900">
              <a:buFont typeface="Arial" panose="020B0604020202020204" pitchFamily="34" charset="0"/>
              <a:buChar char="•"/>
            </a:pPr>
            <a:r>
              <a:rPr lang="en-US" altLang="en-US" sz="1800" dirty="0">
                <a:solidFill>
                  <a:schemeClr val="bg1"/>
                </a:solidFill>
              </a:rPr>
              <a:t>Places of Worship</a:t>
            </a:r>
          </a:p>
          <a:p>
            <a:pPr marL="342900" indent="-342900">
              <a:buFont typeface="Arial" panose="020B0604020202020204" pitchFamily="34" charset="0"/>
              <a:buChar char="•"/>
            </a:pPr>
            <a:r>
              <a:rPr lang="en-US" altLang="en-US" sz="1800" dirty="0">
                <a:solidFill>
                  <a:schemeClr val="bg1"/>
                </a:solidFill>
              </a:rPr>
              <a:t>Day care facilities</a:t>
            </a:r>
          </a:p>
          <a:p>
            <a:pPr marL="342900" indent="-342900">
              <a:buFont typeface="Arial" panose="020B0604020202020204" pitchFamily="34" charset="0"/>
              <a:buChar char="•"/>
            </a:pPr>
            <a:r>
              <a:rPr lang="en-US" altLang="en-US" sz="1800" dirty="0">
                <a:solidFill>
                  <a:schemeClr val="bg1"/>
                </a:solidFill>
              </a:rPr>
              <a:t>Jails and prisons</a:t>
            </a:r>
          </a:p>
          <a:p>
            <a:pPr marL="342900" indent="-342900">
              <a:buFont typeface="Arial" panose="020B0604020202020204" pitchFamily="34" charset="0"/>
              <a:buChar char="•"/>
            </a:pPr>
            <a:r>
              <a:rPr lang="en-US" altLang="en-US" sz="1800" dirty="0">
                <a:solidFill>
                  <a:schemeClr val="bg1"/>
                </a:solidFill>
              </a:rPr>
              <a:t>Smoking areas</a:t>
            </a:r>
          </a:p>
          <a:p>
            <a:pPr marL="342900" indent="-342900">
              <a:buFont typeface="Arial" panose="020B0604020202020204" pitchFamily="34" charset="0"/>
              <a:buChar char="•"/>
            </a:pPr>
            <a:r>
              <a:rPr lang="en-US" altLang="en-US" sz="1800" dirty="0">
                <a:solidFill>
                  <a:schemeClr val="bg1"/>
                </a:solidFill>
              </a:rPr>
              <a:t>Casinos</a:t>
            </a:r>
          </a:p>
          <a:p>
            <a:pPr marL="342900" indent="-342900">
              <a:buFont typeface="Arial" panose="020B0604020202020204" pitchFamily="34" charset="0"/>
              <a:buChar char="•"/>
            </a:pPr>
            <a:r>
              <a:rPr lang="en-US" altLang="en-US" sz="1800" dirty="0">
                <a:solidFill>
                  <a:schemeClr val="bg1"/>
                </a:solidFill>
              </a:rPr>
              <a:t>Restaurant dining areas</a:t>
            </a:r>
          </a:p>
          <a:p>
            <a:pPr marL="342900" indent="-342900">
              <a:buFont typeface="Arial" panose="020B0604020202020204" pitchFamily="34" charset="0"/>
              <a:buChar char="•"/>
            </a:pPr>
            <a:r>
              <a:rPr lang="en-US" altLang="en-US" sz="1800" dirty="0">
                <a:solidFill>
                  <a:schemeClr val="bg1"/>
                </a:solidFill>
              </a:rPr>
              <a:t>Movie theaters</a:t>
            </a:r>
          </a:p>
          <a:p>
            <a:pPr marL="342900" indent="-342900">
              <a:buFont typeface="Arial" panose="020B0604020202020204" pitchFamily="34" charset="0"/>
              <a:buChar char="•"/>
            </a:pPr>
            <a:r>
              <a:rPr lang="en-US" altLang="en-US" sz="1800" dirty="0">
                <a:solidFill>
                  <a:schemeClr val="bg1"/>
                </a:solidFill>
              </a:rPr>
              <a:t>Bowling centers</a:t>
            </a:r>
          </a:p>
          <a:p>
            <a:pPr marL="342900" indent="-342900">
              <a:buFont typeface="Arial" panose="020B0604020202020204" pitchFamily="34" charset="0"/>
              <a:buChar char="•"/>
            </a:pPr>
            <a:r>
              <a:rPr lang="en-US" altLang="en-US" sz="1800" dirty="0">
                <a:solidFill>
                  <a:schemeClr val="bg1"/>
                </a:solidFill>
              </a:rPr>
              <a:t>Light manufacturing areas</a:t>
            </a:r>
          </a:p>
        </p:txBody>
      </p:sp>
      <p:pic>
        <p:nvPicPr>
          <p:cNvPr id="19" name="Picture 18">
            <a:extLst>
              <a:ext uri="{FF2B5EF4-FFF2-40B4-BE49-F238E27FC236}">
                <a16:creationId xmlns:a16="http://schemas.microsoft.com/office/drawing/2014/main" id="{9429E9E8-9A11-47D9-8D79-E28915FAB2E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238800" y="1482411"/>
            <a:ext cx="6010382" cy="464391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869648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2AA1E-FF90-4EED-8230-1F607510CBE5}"/>
              </a:ext>
            </a:extLst>
          </p:cNvPr>
          <p:cNvSpPr>
            <a:spLocks noGrp="1"/>
          </p:cNvSpPr>
          <p:nvPr>
            <p:ph type="title"/>
          </p:nvPr>
        </p:nvSpPr>
        <p:spPr/>
        <p:txBody>
          <a:bodyPr/>
          <a:lstStyle/>
          <a:p>
            <a:r>
              <a:rPr lang="en-US" sz="2200" dirty="0"/>
              <a:t>Thank you for your attention!</a:t>
            </a:r>
          </a:p>
        </p:txBody>
      </p:sp>
      <p:pic>
        <p:nvPicPr>
          <p:cNvPr id="5" name="Picture 4" descr="A group of people sitting around a table playing a board game&#10;&#10;Description automatically generated">
            <a:extLst>
              <a:ext uri="{FF2B5EF4-FFF2-40B4-BE49-F238E27FC236}">
                <a16:creationId xmlns:a16="http://schemas.microsoft.com/office/drawing/2014/main" id="{10E3DD3A-AA32-4C53-ADD5-78AC63535535}"/>
              </a:ext>
            </a:extLst>
          </p:cNvPr>
          <p:cNvPicPr>
            <a:picLocks noChangeAspect="1"/>
          </p:cNvPicPr>
          <p:nvPr/>
        </p:nvPicPr>
        <p:blipFill rotWithShape="1">
          <a:blip r:embed="rId2"/>
          <a:srcRect l="388" r="3938" b="26345"/>
          <a:stretch/>
        </p:blipFill>
        <p:spPr>
          <a:xfrm>
            <a:off x="518962" y="878234"/>
            <a:ext cx="11673038" cy="5979766"/>
          </a:xfrm>
          <a:prstGeom prst="rect">
            <a:avLst/>
          </a:prstGeom>
        </p:spPr>
      </p:pic>
    </p:spTree>
    <p:extLst>
      <p:ext uri="{BB962C8B-B14F-4D97-AF65-F5344CB8AC3E}">
        <p14:creationId xmlns:p14="http://schemas.microsoft.com/office/powerpoint/2010/main" val="18526364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2.xml><?xml version="1.0" encoding="utf-8"?>
<a:theme xmlns:a="http://schemas.openxmlformats.org/drawingml/2006/main" name="2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3.xml><?xml version="1.0" encoding="utf-8"?>
<a:theme xmlns:a="http://schemas.openxmlformats.org/drawingml/2006/main" name="3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4.xml><?xml version="1.0" encoding="utf-8"?>
<a:theme xmlns:a="http://schemas.openxmlformats.org/drawingml/2006/main" name="4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5.xml><?xml version="1.0" encoding="utf-8"?>
<a:theme xmlns:a="http://schemas.openxmlformats.org/drawingml/2006/main" name="5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6.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4ACA944ACA834192D4AC8AE054FA7D" ma:contentTypeVersion="11" ma:contentTypeDescription="Create a new document." ma:contentTypeScope="" ma:versionID="2c2295303aeb36e2d1635e227ee3cbc0">
  <xsd:schema xmlns:xsd="http://www.w3.org/2001/XMLSchema" xmlns:xs="http://www.w3.org/2001/XMLSchema" xmlns:p="http://schemas.microsoft.com/office/2006/metadata/properties" xmlns:ns3="b598705a-146d-4510-afe5-931b678caaeb" xmlns:ns4="84adc87a-145e-460e-bc50-fbbb9fdf5735" targetNamespace="http://schemas.microsoft.com/office/2006/metadata/properties" ma:root="true" ma:fieldsID="7878ca2fae02147aae7d04ee29b5feed" ns3:_="" ns4:_="">
    <xsd:import namespace="b598705a-146d-4510-afe5-931b678caaeb"/>
    <xsd:import namespace="84adc87a-145e-460e-bc50-fbbb9fdf5735"/>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98705a-146d-4510-afe5-931b678caae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4adc87a-145e-460e-bc50-fbbb9fdf573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9E2FE74-43F2-4360-957D-A12AF8D3BA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98705a-146d-4510-afe5-931b678caaeb"/>
    <ds:schemaRef ds:uri="84adc87a-145e-460e-bc50-fbbb9fdf57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E47D798-7F07-4AA4-8FA0-67ACED387C35}">
  <ds:schemaRefs>
    <ds:schemaRef ds:uri="http://schemas.microsoft.com/sharepoint/v3/contenttype/forms"/>
  </ds:schemaRefs>
</ds:datastoreItem>
</file>

<file path=customXml/itemProps3.xml><?xml version="1.0" encoding="utf-8"?>
<ds:datastoreItem xmlns:ds="http://schemas.openxmlformats.org/officeDocument/2006/customXml" ds:itemID="{5B4E95EE-EBEC-4972-8A92-95326CC81EC5}">
  <ds:schemaRefs>
    <ds:schemaRef ds:uri="http://schemas.microsoft.com/office/infopath/2007/PartnerControls"/>
    <ds:schemaRef ds:uri="http://purl.org/dc/dcmitype/"/>
    <ds:schemaRef ds:uri="http://schemas.microsoft.com/office/2006/metadata/properties"/>
    <ds:schemaRef ds:uri="http://purl.org/dc/elements/1.1/"/>
    <ds:schemaRef ds:uri="b598705a-146d-4510-afe5-931b678caaeb"/>
    <ds:schemaRef ds:uri="http://www.w3.org/XML/1998/namespace"/>
    <ds:schemaRef ds:uri="http://schemas.openxmlformats.org/package/2006/metadata/core-properties"/>
    <ds:schemaRef ds:uri="http://schemas.microsoft.com/office/2006/documentManagement/types"/>
    <ds:schemaRef ds:uri="http://purl.org/dc/terms/"/>
    <ds:schemaRef ds:uri="84adc87a-145e-460e-bc50-fbbb9fdf5735"/>
  </ds:schemaRefs>
</ds:datastoreItem>
</file>

<file path=docProps/app.xml><?xml version="1.0" encoding="utf-8"?>
<Properties xmlns="http://schemas.openxmlformats.org/officeDocument/2006/extended-properties" xmlns:vt="http://schemas.openxmlformats.org/officeDocument/2006/docPropsVTypes">
  <Template/>
  <TotalTime>41958</TotalTime>
  <Words>1721</Words>
  <Application>Microsoft Office PowerPoint</Application>
  <PresentationFormat>Widescreen</PresentationFormat>
  <Paragraphs>237</Paragraphs>
  <Slides>17</Slides>
  <Notes>16</Notes>
  <HiddenSlides>0</HiddenSlides>
  <MMClips>1</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17</vt:i4>
      </vt:variant>
    </vt:vector>
  </HeadingPairs>
  <TitlesOfParts>
    <vt:vector size="28" baseType="lpstr">
      <vt:lpstr>Arial</vt:lpstr>
      <vt:lpstr>Boxed Book</vt:lpstr>
      <vt:lpstr>Boxed Light</vt:lpstr>
      <vt:lpstr>Boxed Semibold</vt:lpstr>
      <vt:lpstr>Calibri</vt:lpstr>
      <vt:lpstr>1_DH_Template</vt:lpstr>
      <vt:lpstr>2_DH_Template</vt:lpstr>
      <vt:lpstr>3_DH_Template</vt:lpstr>
      <vt:lpstr>4_DH_Template</vt:lpstr>
      <vt:lpstr>5_DH_Template</vt:lpstr>
      <vt:lpstr>1_DH_Template</vt:lpstr>
      <vt:lpstr>PowerPoint Presentation</vt:lpstr>
      <vt:lpstr>PowerPoint Presentation</vt:lpstr>
      <vt:lpstr>PowerPoint Presentation</vt:lpstr>
      <vt:lpstr>FläktGroup SEMCO Products For Commercial Applications</vt:lpstr>
      <vt:lpstr>PowerPoint Presentation</vt:lpstr>
      <vt:lpstr>ElitePro Series</vt:lpstr>
      <vt:lpstr>Energy Savings Modeled Results</vt:lpstr>
      <vt:lpstr>Contaminants Results</vt:lpstr>
      <vt:lpstr>High Quality–Without the Wait</vt:lpstr>
      <vt:lpstr>How It Works</vt:lpstr>
      <vt:lpstr>Airflow Ranges in CFM</vt:lpstr>
      <vt:lpstr>Single-Piece Enclosure</vt:lpstr>
      <vt:lpstr>EC Fans- Standard</vt:lpstr>
      <vt:lpstr>Conditioning Options</vt:lpstr>
      <vt:lpstr>Electrical &amp; Controls Packages </vt:lpstr>
      <vt:lpstr>Applications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Colleen Devlin (FläktGroup)</dc:creator>
  <cp:lastModifiedBy>Katherine Jovanovic (FläktGroup)</cp:lastModifiedBy>
  <cp:revision>446</cp:revision>
  <cp:lastPrinted>2018-06-26T13:24:06Z</cp:lastPrinted>
  <dcterms:created xsi:type="dcterms:W3CDTF">2018-05-09T22:20:48Z</dcterms:created>
  <dcterms:modified xsi:type="dcterms:W3CDTF">2026-04-07T21:52:02Z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0x0101007C4ACA944ACA834192D4AC8AE054FA7D</vt:lpwstr>
  </property>
</Properties>
</file>